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9" r:id="rId1"/>
    <p:sldMasterId id="2147483710" r:id="rId2"/>
    <p:sldMasterId id="2147483711" r:id="rId3"/>
    <p:sldMasterId id="2147483712" r:id="rId4"/>
    <p:sldMasterId id="2147483713" r:id="rId5"/>
  </p:sldMasterIdLst>
  <p:notesMasterIdLst>
    <p:notesMasterId r:id="rId27"/>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x="9144000" cy="5143500" type="screen16x9"/>
  <p:notesSz cx="6858000" cy="9144000"/>
  <p:embeddedFontLst>
    <p:embeddedFont>
      <p:font typeface="Arial Narrow" panose="020B0606020202030204" pitchFamily="34" charset="0"/>
      <p:regular r:id="rId28"/>
      <p:bold r:id="rId29"/>
      <p:italic r:id="rId30"/>
      <p:boldItalic r:id="rId31"/>
    </p:embeddedFont>
    <p:embeddedFont>
      <p:font typeface="Calibri" panose="020F0502020204030204" pitchFamily="34" charset="0"/>
      <p:regular r:id="rId32"/>
      <p:bold r:id="rId33"/>
      <p:italic r:id="rId34"/>
      <p:boldItalic r:id="rId35"/>
    </p:embeddedFont>
    <p:embeddedFont>
      <p:font typeface="Garamond" panose="02020404030301010803" pitchFamily="18" charset="0"/>
      <p:regular r:id="rId36"/>
      <p:bold r:id="rId37"/>
      <p:italic r:id="rId38"/>
      <p:boldItalic r:id="rId39"/>
    </p:embeddedFont>
    <p:embeddedFont>
      <p:font typeface="Georgia" panose="02040502050405020303" pitchFamily="18" charset="0"/>
      <p:regular r:id="rId40"/>
      <p:bold r:id="rId41"/>
      <p:italic r:id="rId42"/>
      <p:boldItalic r:id="rId43"/>
    </p:embeddedFont>
    <p:embeddedFont>
      <p:font typeface="Helvetica Neue" panose="020B0604020202020204" charset="0"/>
      <p:regular r:id="rId44"/>
      <p:bold r:id="rId45"/>
      <p:italic r:id="rId46"/>
      <p:boldItalic r:id="rId47"/>
    </p:embeddedFont>
    <p:embeddedFont>
      <p:font typeface="Open Sans" panose="020B0606030504020204" pitchFamily="34" charset="0"/>
      <p:regular r:id="rId48"/>
      <p:bold r:id="rId49"/>
      <p:italic r:id="rId50"/>
      <p:boldItalic r:id="rId51"/>
    </p:embeddedFont>
    <p:embeddedFont>
      <p:font typeface="PT Sans Narrow" panose="020B0604020202020204" charset="0"/>
      <p:regular r:id="rId52"/>
      <p:bold r:id="rId53"/>
    </p:embeddedFont>
    <p:embeddedFont>
      <p:font typeface="Roboto" panose="020B0604020202020204"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606"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12.fntdata"/><Relationship Id="rId21" Type="http://schemas.openxmlformats.org/officeDocument/2006/relationships/slide" Target="slides/slide16.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font" Target="fonts/font20.fntdata"/><Relationship Id="rId50" Type="http://schemas.openxmlformats.org/officeDocument/2006/relationships/font" Target="fonts/font23.fntdata"/><Relationship Id="rId55" Type="http://schemas.openxmlformats.org/officeDocument/2006/relationships/font" Target="fonts/font28.fntdata"/><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font" Target="fonts/font2.fntdata"/><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3" Type="http://schemas.openxmlformats.org/officeDocument/2006/relationships/font" Target="fonts/font26.fntdata"/><Relationship Id="rId58"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tableStyles" Target="tableStyle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font" Target="fonts/font21.fntdata"/><Relationship Id="rId56" Type="http://schemas.openxmlformats.org/officeDocument/2006/relationships/font" Target="fonts/font29.fntdata"/><Relationship Id="rId8" Type="http://schemas.openxmlformats.org/officeDocument/2006/relationships/slide" Target="slides/slide3.xml"/><Relationship Id="rId51" Type="http://schemas.openxmlformats.org/officeDocument/2006/relationships/font" Target="fonts/font24.fntdata"/><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59"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font" Target="fonts/font14.fntdata"/><Relationship Id="rId54" Type="http://schemas.openxmlformats.org/officeDocument/2006/relationships/font" Target="fonts/font27.fntdata"/><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font" Target="fonts/font22.fntdata"/><Relationship Id="rId57" Type="http://schemas.openxmlformats.org/officeDocument/2006/relationships/font" Target="fonts/font30.fntdata"/><Relationship Id="rId10" Type="http://schemas.openxmlformats.org/officeDocument/2006/relationships/slide" Target="slides/slide5.xml"/><Relationship Id="rId31" Type="http://schemas.openxmlformats.org/officeDocument/2006/relationships/font" Target="fonts/font4.fntdata"/><Relationship Id="rId44" Type="http://schemas.openxmlformats.org/officeDocument/2006/relationships/font" Target="fonts/font17.fntdata"/><Relationship Id="rId52" Type="http://schemas.openxmlformats.org/officeDocument/2006/relationships/font" Target="fonts/font25.fntdata"/><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a:t>George 1-5</a:t>
            </a:r>
            <a:endParaRPr/>
          </a:p>
        </p:txBody>
      </p:sp>
      <p:sp>
        <p:nvSpPr>
          <p:cNvPr id="376" name="Google Shape;37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16908a5dfdf_1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4" name="Google Shape;474;g16908a5dfdf_1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16c7632b155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 name="Google Shape;484;g16c7632b155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Ask: what do you want to know about a major/career field before committing to it?</a:t>
            </a:r>
            <a:endParaRPr/>
          </a:p>
          <a:p>
            <a:pPr marL="0" lvl="0" indent="0" algn="l" rtl="0">
              <a:spcBef>
                <a:spcPts val="0"/>
              </a:spcBef>
              <a:spcAft>
                <a:spcPts val="0"/>
              </a:spcAft>
              <a:buNone/>
            </a:pPr>
            <a:r>
              <a:rPr lang="en-US"/>
              <a:t>What the job entails, salary, job outlook, how much education, licensing, etc</a:t>
            </a:r>
            <a:endParaRPr/>
          </a:p>
          <a:p>
            <a:pPr marL="0" lvl="0" indent="0" algn="l" rtl="0">
              <a:spcBef>
                <a:spcPts val="0"/>
              </a:spcBef>
              <a:spcAft>
                <a:spcPts val="0"/>
              </a:spcAft>
              <a:buNone/>
            </a:pPr>
            <a:r>
              <a:rPr lang="en-US"/>
              <a:t>*This slide takes time - briefly showing/sharing the various websites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10fb8c0c265_2_1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Rachel 6-14</a:t>
            </a:r>
            <a:endParaRPr sz="1200"/>
          </a:p>
        </p:txBody>
      </p:sp>
      <p:sp>
        <p:nvSpPr>
          <p:cNvPr id="493" name="Google Shape;493;g10fb8c0c265_2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10fb8c0c265_2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1" name="Google Shape;501;g10fb8c0c265_2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t>Rachel 6-14</a:t>
            </a:r>
            <a:endParaRPr/>
          </a:p>
        </p:txBody>
      </p:sp>
      <p:sp>
        <p:nvSpPr>
          <p:cNvPr id="502" name="Google Shape;502;g10fb8c0c265_2_13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16908a5dfdf_1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8" name="Google Shape;508;g16908a5dfdf_1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AutoNum type="arabicPeriod"/>
            </a:pPr>
            <a:r>
              <a:rPr lang="en-US"/>
              <a:t>Roughly only 27% of college graduates work in a field closely related to their major</a:t>
            </a:r>
            <a:endParaRPr/>
          </a:p>
          <a:p>
            <a:pPr marL="457200" lvl="0" indent="-317500" algn="l" rtl="0">
              <a:spcBef>
                <a:spcPts val="0"/>
              </a:spcBef>
              <a:spcAft>
                <a:spcPts val="0"/>
              </a:spcAft>
              <a:buSzPts val="1400"/>
              <a:buAutoNum type="arabicPeriod"/>
            </a:pPr>
            <a:r>
              <a:rPr lang="en-US"/>
              <a:t>It is estimated that most people will have 12 jobs during their lives.</a:t>
            </a:r>
            <a:endParaRPr/>
          </a:p>
          <a:p>
            <a:pPr marL="45720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10fb8c0c265_7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6" name="Google Shape;516;g10fb8c0c265_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t>Rachel 6-14</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g10fb8c0c265_7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4" name="Google Shape;524;g10fb8c0c265_7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t>George 15-18</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10fb8c0c265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1" name="Google Shape;531;g10fb8c0c265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t>George 15-18</a:t>
            </a:r>
            <a:endParaRPr/>
          </a:p>
        </p:txBody>
      </p:sp>
      <p:sp>
        <p:nvSpPr>
          <p:cNvPr id="532" name="Google Shape;532;g10fb8c0c265_0_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16908a5dfdf_1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16908a5dfdf_1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16908a5dfdf_1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8" name="Google Shape;548;g16908a5dfdf_1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93dba37dd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93dba37dd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400">
                <a:latin typeface="Arial"/>
                <a:ea typeface="Arial"/>
                <a:cs typeface="Arial"/>
                <a:sym typeface="Arial"/>
              </a:rPr>
              <a:t>George 1-5</a:t>
            </a:r>
            <a:endParaRPr/>
          </a:p>
        </p:txBody>
      </p:sp>
      <p:sp>
        <p:nvSpPr>
          <p:cNvPr id="383" name="Google Shape;383;g93dba37dd9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10fb8c0c265_7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10fb8c0c265_7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George 15-18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10fb8c0c265_7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10fb8c0c265_7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t>George 15-18</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George 1-5</a:t>
            </a:r>
            <a:endParaRPr/>
          </a:p>
        </p:txBody>
      </p:sp>
      <p:sp>
        <p:nvSpPr>
          <p:cNvPr id="389" name="Google Shape;38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93dba37dd9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93dba37dd9_0_27:notes"/>
          <p:cNvSpPr txBox="1">
            <a:spLocks noGrp="1"/>
          </p:cNvSpPr>
          <p:nvPr>
            <p:ph type="body" idx="1"/>
          </p:nvPr>
        </p:nvSpPr>
        <p:spPr>
          <a:xfrm>
            <a:off x="685802" y="4343400"/>
            <a:ext cx="54867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400">
                <a:latin typeface="Arial"/>
                <a:ea typeface="Arial"/>
                <a:cs typeface="Arial"/>
                <a:sym typeface="Arial"/>
              </a:rPr>
              <a:t>George 1-5</a:t>
            </a:r>
            <a:endParaRPr/>
          </a:p>
        </p:txBody>
      </p:sp>
      <p:sp>
        <p:nvSpPr>
          <p:cNvPr id="396" name="Google Shape;396;g93dba37dd9_0_27:notes"/>
          <p:cNvSpPr txBox="1">
            <a:spLocks noGrp="1"/>
          </p:cNvSpPr>
          <p:nvPr>
            <p:ph type="sldNum" idx="12"/>
          </p:nvPr>
        </p:nvSpPr>
        <p:spPr>
          <a:xfrm>
            <a:off x="3884621" y="8685214"/>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df835f993f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df835f993f_0_16:notes"/>
          <p:cNvSpPr txBox="1">
            <a:spLocks noGrp="1"/>
          </p:cNvSpPr>
          <p:nvPr>
            <p:ph type="body" idx="1"/>
          </p:nvPr>
        </p:nvSpPr>
        <p:spPr>
          <a:xfrm>
            <a:off x="685802" y="4343400"/>
            <a:ext cx="54867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400">
                <a:latin typeface="Arial"/>
                <a:ea typeface="Arial"/>
                <a:cs typeface="Arial"/>
                <a:sym typeface="Arial"/>
              </a:rPr>
              <a:t>George 1-5</a:t>
            </a:r>
            <a:endParaRPr/>
          </a:p>
        </p:txBody>
      </p:sp>
      <p:sp>
        <p:nvSpPr>
          <p:cNvPr id="427" name="Google Shape;427;gdf835f993f_0_16:notes"/>
          <p:cNvSpPr txBox="1">
            <a:spLocks noGrp="1"/>
          </p:cNvSpPr>
          <p:nvPr>
            <p:ph type="sldNum" idx="12"/>
          </p:nvPr>
        </p:nvSpPr>
        <p:spPr>
          <a:xfrm>
            <a:off x="3884621" y="8685214"/>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da87ea9fc0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da87ea9fc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Rachel 6-14</a:t>
            </a:r>
            <a:endParaRPr/>
          </a:p>
        </p:txBody>
      </p:sp>
      <p:sp>
        <p:nvSpPr>
          <p:cNvPr id="446" name="Google Shape;446;gda87ea9fc0_1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10fb8c0c265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Rachel 6-14</a:t>
            </a:r>
            <a:endParaRPr sz="1200">
              <a:solidFill>
                <a:schemeClr val="dk1"/>
              </a:solidFill>
              <a:latin typeface="Calibri"/>
              <a:ea typeface="Calibri"/>
              <a:cs typeface="Calibri"/>
              <a:sym typeface="Calibri"/>
            </a:endParaRPr>
          </a:p>
        </p:txBody>
      </p:sp>
      <p:sp>
        <p:nvSpPr>
          <p:cNvPr id="453" name="Google Shape;453;g10fb8c0c265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10fb8c0c265_2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10fb8c0c265_2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t>Rachel 6-14</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10fb8c0c26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7" name="Google Shape;467;g10fb8c0c26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t>Rachel 6-14</a:t>
            </a: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pic>
        <p:nvPicPr>
          <p:cNvPr id="16" name="Google Shape;16;p2" descr="turq background.pn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7" name="Google Shape;17;p2"/>
          <p:cNvSpPr/>
          <p:nvPr/>
        </p:nvSpPr>
        <p:spPr>
          <a:xfrm>
            <a:off x="0" y="4570943"/>
            <a:ext cx="9144000" cy="572557"/>
          </a:xfrm>
          <a:prstGeom prst="rect">
            <a:avLst/>
          </a:prstGeom>
          <a:solidFill>
            <a:srgbClr val="0088A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8" name="Google Shape;18;p2" descr="PCC_primary_logo_reversed.eps"/>
          <p:cNvPicPr preferRelativeResize="0"/>
          <p:nvPr/>
        </p:nvPicPr>
        <p:blipFill rotWithShape="1">
          <a:blip r:embed="rId3">
            <a:alphaModFix/>
          </a:blip>
          <a:srcRect/>
          <a:stretch/>
        </p:blipFill>
        <p:spPr>
          <a:xfrm>
            <a:off x="7589345" y="4655773"/>
            <a:ext cx="1177098" cy="366539"/>
          </a:xfrm>
          <a:prstGeom prst="rect">
            <a:avLst/>
          </a:prstGeom>
          <a:noFill/>
          <a:ln>
            <a:noFill/>
          </a:ln>
        </p:spPr>
      </p:pic>
      <p:sp>
        <p:nvSpPr>
          <p:cNvPr id="19" name="Google Shape;19;p2"/>
          <p:cNvSpPr txBox="1">
            <a:spLocks noGrp="1"/>
          </p:cNvSpPr>
          <p:nvPr>
            <p:ph type="ctrTitle"/>
          </p:nvPr>
        </p:nvSpPr>
        <p:spPr>
          <a:xfrm>
            <a:off x="3124200" y="474579"/>
            <a:ext cx="4511842" cy="2954421"/>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Clr>
                <a:srgbClr val="FFFFFF"/>
              </a:buClr>
              <a:buSzPts val="3600"/>
              <a:buFont typeface="Helvetica Neue"/>
              <a:buNone/>
              <a:defRPr sz="3600" b="0" i="0" u="none" strike="noStrike" cap="none">
                <a:solidFill>
                  <a:srgbClr val="FFFFFF"/>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 name="Google Shape;20;p2"/>
          <p:cNvSpPr txBox="1">
            <a:spLocks noGrp="1"/>
          </p:cNvSpPr>
          <p:nvPr>
            <p:ph type="subTitle" idx="1"/>
          </p:nvPr>
        </p:nvSpPr>
        <p:spPr>
          <a:xfrm>
            <a:off x="3124200" y="3763210"/>
            <a:ext cx="4864768" cy="465889"/>
          </a:xfrm>
          <a:prstGeom prst="rect">
            <a:avLst/>
          </a:prstGeom>
          <a:noFill/>
          <a:ln>
            <a:noFill/>
          </a:ln>
        </p:spPr>
        <p:txBody>
          <a:bodyPr spcFirstLastPara="1" wrap="square" lIns="91425" tIns="91425" rIns="91425" bIns="91425" anchor="t" anchorCtr="0">
            <a:noAutofit/>
          </a:bodyPr>
          <a:lstStyle>
            <a:lvl1pPr marR="0" lvl="0" algn="l" rtl="0">
              <a:spcBef>
                <a:spcPts val="36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21" name="Google Shape;21;p2"/>
          <p:cNvSpPr txBox="1">
            <a:spLocks noGrp="1"/>
          </p:cNvSpPr>
          <p:nvPr>
            <p:ph type="ftr" idx="11"/>
          </p:nvPr>
        </p:nvSpPr>
        <p:spPr>
          <a:xfrm>
            <a:off x="189832" y="4767263"/>
            <a:ext cx="2256589" cy="273844"/>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2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1792288" y="3600450"/>
            <a:ext cx="5486400" cy="425054"/>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Google Shape;74;p11"/>
          <p:cNvSpPr>
            <a:spLocks noGrp="1"/>
          </p:cNvSpPr>
          <p:nvPr>
            <p:ph type="pic" idx="2"/>
          </p:nvPr>
        </p:nvSpPr>
        <p:spPr>
          <a:xfrm>
            <a:off x="1792288" y="459581"/>
            <a:ext cx="5486400" cy="3086100"/>
          </a:xfrm>
          <a:prstGeom prst="rect">
            <a:avLst/>
          </a:prstGeom>
          <a:noFill/>
          <a:ln>
            <a:noFill/>
          </a:ln>
        </p:spPr>
        <p:txBody>
          <a:bodyPr spcFirstLastPara="1" wrap="square" lIns="91425" tIns="91425" rIns="91425" bIns="91425"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5" name="Google Shape;75;p11"/>
          <p:cNvSpPr txBox="1">
            <a:spLocks noGrp="1"/>
          </p:cNvSpPr>
          <p:nvPr>
            <p:ph type="body" idx="1"/>
          </p:nvPr>
        </p:nvSpPr>
        <p:spPr>
          <a:xfrm>
            <a:off x="1792288" y="4025503"/>
            <a:ext cx="5486400" cy="603647"/>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76" name="Google Shape;76;p11"/>
          <p:cNvSpPr txBox="1">
            <a:spLocks noGrp="1"/>
          </p:cNvSpPr>
          <p:nvPr>
            <p:ph type="dt" idx="10"/>
          </p:nvPr>
        </p:nvSpPr>
        <p:spPr>
          <a:xfrm>
            <a:off x="457200" y="4767263"/>
            <a:ext cx="2133600" cy="273844"/>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11"/>
          <p:cNvSpPr txBox="1">
            <a:spLocks noGrp="1"/>
          </p:cNvSpPr>
          <p:nvPr>
            <p:ph type="ftr" idx="11"/>
          </p:nvPr>
        </p:nvSpPr>
        <p:spPr>
          <a:xfrm>
            <a:off x="3124200" y="4767263"/>
            <a:ext cx="2895600" cy="273844"/>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1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9"/>
        <p:cNvGrpSpPr/>
        <p:nvPr/>
      </p:nvGrpSpPr>
      <p:grpSpPr>
        <a:xfrm>
          <a:off x="0" y="0"/>
          <a:ext cx="0" cy="0"/>
          <a:chOff x="0" y="0"/>
          <a:chExt cx="0" cy="0"/>
        </a:xfrm>
      </p:grpSpPr>
      <p:sp>
        <p:nvSpPr>
          <p:cNvPr id="80" name="Google Shape;80;p12"/>
          <p:cNvSpPr txBox="1">
            <a:spLocks noGrp="1"/>
          </p:cNvSpPr>
          <p:nvPr>
            <p:ph type="title"/>
          </p:nvPr>
        </p:nvSpPr>
        <p:spPr>
          <a:xfrm>
            <a:off x="457200" y="205979"/>
            <a:ext cx="8229600" cy="85725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1" name="Google Shape;81;p12"/>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2" name="Google Shape;82;p12"/>
          <p:cNvSpPr txBox="1">
            <a:spLocks noGrp="1"/>
          </p:cNvSpPr>
          <p:nvPr>
            <p:ph type="dt" idx="10"/>
          </p:nvPr>
        </p:nvSpPr>
        <p:spPr>
          <a:xfrm>
            <a:off x="457200" y="4767263"/>
            <a:ext cx="2133600" cy="273844"/>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12"/>
          <p:cNvSpPr txBox="1">
            <a:spLocks noGrp="1"/>
          </p:cNvSpPr>
          <p:nvPr>
            <p:ph type="ftr" idx="11"/>
          </p:nvPr>
        </p:nvSpPr>
        <p:spPr>
          <a:xfrm>
            <a:off x="3124200" y="4767263"/>
            <a:ext cx="2895600" cy="273844"/>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1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5"/>
        <p:cNvGrpSpPr/>
        <p:nvPr/>
      </p:nvGrpSpPr>
      <p:grpSpPr>
        <a:xfrm>
          <a:off x="0" y="0"/>
          <a:ext cx="0" cy="0"/>
          <a:chOff x="0" y="0"/>
          <a:chExt cx="0" cy="0"/>
        </a:xfrm>
      </p:grpSpPr>
      <p:sp>
        <p:nvSpPr>
          <p:cNvPr id="86" name="Google Shape;86;p13"/>
          <p:cNvSpPr txBox="1">
            <a:spLocks noGrp="1"/>
          </p:cNvSpPr>
          <p:nvPr>
            <p:ph type="title"/>
          </p:nvPr>
        </p:nvSpPr>
        <p:spPr>
          <a:xfrm rot="5400000">
            <a:off x="6012656" y="771525"/>
            <a:ext cx="3290888" cy="20574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7" name="Google Shape;87;p13"/>
          <p:cNvSpPr txBox="1">
            <a:spLocks noGrp="1"/>
          </p:cNvSpPr>
          <p:nvPr>
            <p:ph type="body" idx="1"/>
          </p:nvPr>
        </p:nvSpPr>
        <p:spPr>
          <a:xfrm rot="5400000">
            <a:off x="1821656" y="-1209675"/>
            <a:ext cx="3290888" cy="60198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8" name="Google Shape;88;p13"/>
          <p:cNvSpPr txBox="1">
            <a:spLocks noGrp="1"/>
          </p:cNvSpPr>
          <p:nvPr>
            <p:ph type="dt" idx="10"/>
          </p:nvPr>
        </p:nvSpPr>
        <p:spPr>
          <a:xfrm>
            <a:off x="457200" y="4767263"/>
            <a:ext cx="2133600" cy="273844"/>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13"/>
          <p:cNvSpPr txBox="1">
            <a:spLocks noGrp="1"/>
          </p:cNvSpPr>
          <p:nvPr>
            <p:ph type="ftr" idx="11"/>
          </p:nvPr>
        </p:nvSpPr>
        <p:spPr>
          <a:xfrm>
            <a:off x="3124200" y="4767263"/>
            <a:ext cx="2895600" cy="273844"/>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0" name="Google Shape;90;p1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1">
  <p:cSld name="Section Header">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xfrm>
            <a:off x="4438650" y="432197"/>
            <a:ext cx="4071900" cy="1520400"/>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Clr>
                <a:schemeClr val="lt1"/>
              </a:buClr>
              <a:buSzPts val="4500"/>
              <a:buFont typeface="Arial"/>
              <a:buNone/>
              <a:defRPr sz="4500" b="0" i="0" u="none" strike="noStrike" cap="none">
                <a:solidFill>
                  <a:schemeClr val="lt1"/>
                </a:solidFill>
                <a:latin typeface="Arial"/>
                <a:ea typeface="Arial"/>
                <a:cs typeface="Arial"/>
                <a:sym typeface="Arial"/>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93" name="Google Shape;93;p14"/>
          <p:cNvSpPr txBox="1">
            <a:spLocks noGrp="1"/>
          </p:cNvSpPr>
          <p:nvPr>
            <p:ph type="body" idx="1"/>
          </p:nvPr>
        </p:nvSpPr>
        <p:spPr>
          <a:xfrm>
            <a:off x="4438650" y="1952625"/>
            <a:ext cx="4071900" cy="4323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chemeClr val="lt2"/>
              </a:buClr>
              <a:buSzPts val="1800"/>
              <a:buFont typeface="Arial"/>
              <a:buNone/>
              <a:defRPr sz="1800" b="0" i="0" u="none" strike="noStrike" cap="none">
                <a:solidFill>
                  <a:schemeClr val="lt2"/>
                </a:solidFill>
                <a:latin typeface="Arial Narrow"/>
                <a:ea typeface="Arial Narrow"/>
                <a:cs typeface="Arial Narrow"/>
                <a:sym typeface="Arial Narrow"/>
              </a:defRPr>
            </a:lvl1pPr>
            <a:lvl2pPr marL="914400" marR="0" lvl="1" indent="-228600" algn="l" rtl="0">
              <a:lnSpc>
                <a:spcPct val="90000"/>
              </a:lnSpc>
              <a:spcBef>
                <a:spcPts val="400"/>
              </a:spcBef>
              <a:spcAft>
                <a:spcPts val="0"/>
              </a:spcAft>
              <a:buClr>
                <a:schemeClr val="lt1"/>
              </a:buClr>
              <a:buSzPts val="1500"/>
              <a:buFont typeface="Arial"/>
              <a:buNone/>
              <a:defRPr sz="1500" b="0" i="0" u="none" strike="noStrike" cap="none">
                <a:solidFill>
                  <a:schemeClr val="lt1"/>
                </a:solidFill>
                <a:latin typeface="Arial Narrow"/>
                <a:ea typeface="Arial Narrow"/>
                <a:cs typeface="Arial Narrow"/>
                <a:sym typeface="Arial Narrow"/>
              </a:defRPr>
            </a:lvl2pPr>
            <a:lvl3pPr marL="1371600" marR="0" lvl="2" indent="-228600" algn="l" rtl="0">
              <a:lnSpc>
                <a:spcPct val="90000"/>
              </a:lnSpc>
              <a:spcBef>
                <a:spcPts val="400"/>
              </a:spcBef>
              <a:spcAft>
                <a:spcPts val="0"/>
              </a:spcAft>
              <a:buClr>
                <a:schemeClr val="lt1"/>
              </a:buClr>
              <a:buSzPts val="1400"/>
              <a:buFont typeface="Arial"/>
              <a:buNone/>
              <a:defRPr sz="1400" b="0" i="0" u="none" strike="noStrike" cap="none">
                <a:solidFill>
                  <a:schemeClr val="lt1"/>
                </a:solidFill>
                <a:latin typeface="Arial Narrow"/>
                <a:ea typeface="Arial Narrow"/>
                <a:cs typeface="Arial Narrow"/>
                <a:sym typeface="Arial Narrow"/>
              </a:defRPr>
            </a:lvl3pPr>
            <a:lvl4pPr marL="1828800" marR="0" lvl="3" indent="-228600" algn="l" rtl="0">
              <a:lnSpc>
                <a:spcPct val="90000"/>
              </a:lnSpc>
              <a:spcBef>
                <a:spcPts val="400"/>
              </a:spcBef>
              <a:spcAft>
                <a:spcPts val="0"/>
              </a:spcAft>
              <a:buClr>
                <a:schemeClr val="lt1"/>
              </a:buClr>
              <a:buSzPts val="1200"/>
              <a:buFont typeface="Arial"/>
              <a:buNone/>
              <a:defRPr sz="1200" b="0" i="0" u="none" strike="noStrike" cap="none">
                <a:solidFill>
                  <a:schemeClr val="lt1"/>
                </a:solidFill>
                <a:latin typeface="Arial Narrow"/>
                <a:ea typeface="Arial Narrow"/>
                <a:cs typeface="Arial Narrow"/>
                <a:sym typeface="Arial Narrow"/>
              </a:defRPr>
            </a:lvl4pPr>
            <a:lvl5pPr marL="2286000" marR="0" lvl="4" indent="-228600" algn="l" rtl="0">
              <a:lnSpc>
                <a:spcPct val="90000"/>
              </a:lnSpc>
              <a:spcBef>
                <a:spcPts val="400"/>
              </a:spcBef>
              <a:spcAft>
                <a:spcPts val="0"/>
              </a:spcAft>
              <a:buClr>
                <a:schemeClr val="lt1"/>
              </a:buClr>
              <a:buSzPts val="1200"/>
              <a:buFont typeface="Arial"/>
              <a:buNone/>
              <a:defRPr sz="1200" b="0" i="0" u="none" strike="noStrike" cap="none">
                <a:solidFill>
                  <a:schemeClr val="lt1"/>
                </a:solidFill>
                <a:latin typeface="Arial Narrow"/>
                <a:ea typeface="Arial Narrow"/>
                <a:cs typeface="Arial Narrow"/>
                <a:sym typeface="Arial Narrow"/>
              </a:defRPr>
            </a:lvl5pPr>
            <a:lvl6pPr marL="2743200" marR="0" lvl="5" indent="-228600" algn="l" rtl="0">
              <a:lnSpc>
                <a:spcPct val="90000"/>
              </a:lnSpc>
              <a:spcBef>
                <a:spcPts val="400"/>
              </a:spcBef>
              <a:spcAft>
                <a:spcPts val="0"/>
              </a:spcAft>
              <a:buClr>
                <a:schemeClr val="lt1"/>
              </a:buClr>
              <a:buSzPts val="1200"/>
              <a:buFont typeface="Arial"/>
              <a:buNone/>
              <a:defRPr sz="1200" b="0" i="0" u="none" strike="noStrike" cap="none">
                <a:solidFill>
                  <a:schemeClr val="lt1"/>
                </a:solidFill>
                <a:latin typeface="Arial Narrow"/>
                <a:ea typeface="Arial Narrow"/>
                <a:cs typeface="Arial Narrow"/>
                <a:sym typeface="Arial Narrow"/>
              </a:defRPr>
            </a:lvl6pPr>
            <a:lvl7pPr marL="3200400" marR="0" lvl="6" indent="-228600" algn="l" rtl="0">
              <a:lnSpc>
                <a:spcPct val="90000"/>
              </a:lnSpc>
              <a:spcBef>
                <a:spcPts val="400"/>
              </a:spcBef>
              <a:spcAft>
                <a:spcPts val="0"/>
              </a:spcAft>
              <a:buClr>
                <a:schemeClr val="lt1"/>
              </a:buClr>
              <a:buSzPts val="1200"/>
              <a:buFont typeface="Arial"/>
              <a:buNone/>
              <a:defRPr sz="1200" b="0" i="0" u="none" strike="noStrike" cap="none">
                <a:solidFill>
                  <a:schemeClr val="lt1"/>
                </a:solidFill>
                <a:latin typeface="Arial Narrow"/>
                <a:ea typeface="Arial Narrow"/>
                <a:cs typeface="Arial Narrow"/>
                <a:sym typeface="Arial Narrow"/>
              </a:defRPr>
            </a:lvl7pPr>
            <a:lvl8pPr marL="3657600" marR="0" lvl="7" indent="-228600" algn="l" rtl="0">
              <a:lnSpc>
                <a:spcPct val="90000"/>
              </a:lnSpc>
              <a:spcBef>
                <a:spcPts val="400"/>
              </a:spcBef>
              <a:spcAft>
                <a:spcPts val="0"/>
              </a:spcAft>
              <a:buClr>
                <a:schemeClr val="lt1"/>
              </a:buClr>
              <a:buSzPts val="1200"/>
              <a:buFont typeface="Arial"/>
              <a:buNone/>
              <a:defRPr sz="1200" b="0" i="0" u="none" strike="noStrike" cap="none">
                <a:solidFill>
                  <a:schemeClr val="lt1"/>
                </a:solidFill>
                <a:latin typeface="Arial Narrow"/>
                <a:ea typeface="Arial Narrow"/>
                <a:cs typeface="Arial Narrow"/>
                <a:sym typeface="Arial Narrow"/>
              </a:defRPr>
            </a:lvl8pPr>
            <a:lvl9pPr marL="4114800" marR="0" lvl="8" indent="-228600" algn="l" rtl="0">
              <a:lnSpc>
                <a:spcPct val="90000"/>
              </a:lnSpc>
              <a:spcBef>
                <a:spcPts val="400"/>
              </a:spcBef>
              <a:spcAft>
                <a:spcPts val="0"/>
              </a:spcAft>
              <a:buClr>
                <a:schemeClr val="lt1"/>
              </a:buClr>
              <a:buSzPts val="1200"/>
              <a:buFont typeface="Arial"/>
              <a:buNone/>
              <a:defRPr sz="1200" b="0" i="0" u="none" strike="noStrike" cap="none">
                <a:solidFill>
                  <a:schemeClr val="lt1"/>
                </a:solidFill>
                <a:latin typeface="Arial Narrow"/>
                <a:ea typeface="Arial Narrow"/>
                <a:cs typeface="Arial Narrow"/>
                <a:sym typeface="Arial Narrow"/>
              </a:defRPr>
            </a:lvl9pPr>
          </a:lstStyle>
          <a:p>
            <a:endParaRPr/>
          </a:p>
        </p:txBody>
      </p:sp>
      <p:sp>
        <p:nvSpPr>
          <p:cNvPr id="94" name="Google Shape;94;p14"/>
          <p:cNvSpPr>
            <a:spLocks noGrp="1"/>
          </p:cNvSpPr>
          <p:nvPr>
            <p:ph type="pic" idx="2"/>
          </p:nvPr>
        </p:nvSpPr>
        <p:spPr>
          <a:xfrm>
            <a:off x="0" y="0"/>
            <a:ext cx="4438500" cy="51435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lt1"/>
              </a:buClr>
              <a:buSzPts val="2100"/>
              <a:buFont typeface="Arial"/>
              <a:buNone/>
              <a:defRPr sz="2100" b="0" i="0" u="none" strike="noStrike" cap="none">
                <a:solidFill>
                  <a:schemeClr val="lt1"/>
                </a:solidFill>
                <a:latin typeface="Arial Narrow"/>
                <a:ea typeface="Arial Narrow"/>
                <a:cs typeface="Arial Narrow"/>
                <a:sym typeface="Arial Narrow"/>
              </a:defRPr>
            </a:lvl1pPr>
            <a:lvl2pPr marR="0" lvl="1" algn="l" rtl="0">
              <a:lnSpc>
                <a:spcPct val="90000"/>
              </a:lnSpc>
              <a:spcBef>
                <a:spcPts val="400"/>
              </a:spcBef>
              <a:spcAft>
                <a:spcPts val="0"/>
              </a:spcAft>
              <a:buClr>
                <a:schemeClr val="lt1"/>
              </a:buClr>
              <a:buSzPts val="1800"/>
              <a:buFont typeface="Arial"/>
              <a:buChar char="•"/>
              <a:defRPr sz="1800" b="0" i="0" u="none" strike="noStrike" cap="none">
                <a:solidFill>
                  <a:schemeClr val="lt1"/>
                </a:solidFill>
                <a:latin typeface="Arial Narrow"/>
                <a:ea typeface="Arial Narrow"/>
                <a:cs typeface="Arial Narrow"/>
                <a:sym typeface="Arial Narrow"/>
              </a:defRPr>
            </a:lvl2pPr>
            <a:lvl3pPr marR="0" lvl="2" algn="l" rtl="0">
              <a:lnSpc>
                <a:spcPct val="90000"/>
              </a:lnSpc>
              <a:spcBef>
                <a:spcPts val="400"/>
              </a:spcBef>
              <a:spcAft>
                <a:spcPts val="0"/>
              </a:spcAft>
              <a:buClr>
                <a:schemeClr val="lt1"/>
              </a:buClr>
              <a:buSzPts val="1500"/>
              <a:buFont typeface="Arial"/>
              <a:buChar char="•"/>
              <a:defRPr sz="1500" b="0" i="0" u="none" strike="noStrike" cap="none">
                <a:solidFill>
                  <a:schemeClr val="lt1"/>
                </a:solidFill>
                <a:latin typeface="Arial Narrow"/>
                <a:ea typeface="Arial Narrow"/>
                <a:cs typeface="Arial Narrow"/>
                <a:sym typeface="Arial Narrow"/>
              </a:defRPr>
            </a:lvl3pPr>
            <a:lvl4pPr marR="0" lvl="3"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Arial Narrow"/>
                <a:ea typeface="Arial Narrow"/>
                <a:cs typeface="Arial Narrow"/>
                <a:sym typeface="Arial Narrow"/>
              </a:defRPr>
            </a:lvl4pPr>
            <a:lvl5pPr marR="0" lvl="4"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Arial Narrow"/>
                <a:ea typeface="Arial Narrow"/>
                <a:cs typeface="Arial Narrow"/>
                <a:sym typeface="Arial Narrow"/>
              </a:defRPr>
            </a:lvl5pPr>
            <a:lvl6pPr marR="0" lvl="5"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Arial Narrow"/>
                <a:ea typeface="Arial Narrow"/>
                <a:cs typeface="Arial Narrow"/>
                <a:sym typeface="Arial Narrow"/>
              </a:defRPr>
            </a:lvl6pPr>
            <a:lvl7pPr marR="0" lvl="6"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Arial Narrow"/>
                <a:ea typeface="Arial Narrow"/>
                <a:cs typeface="Arial Narrow"/>
                <a:sym typeface="Arial Narrow"/>
              </a:defRPr>
            </a:lvl7pPr>
            <a:lvl8pPr marR="0" lvl="7"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Arial Narrow"/>
                <a:ea typeface="Arial Narrow"/>
                <a:cs typeface="Arial Narrow"/>
                <a:sym typeface="Arial Narrow"/>
              </a:defRPr>
            </a:lvl8pPr>
            <a:lvl9pPr marR="0" lvl="8"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Arial Narrow"/>
                <a:ea typeface="Arial Narrow"/>
                <a:cs typeface="Arial Narrow"/>
                <a:sym typeface="Arial Narrow"/>
              </a:defRPr>
            </a:lvl9pPr>
          </a:lstStyle>
          <a:p>
            <a:endParaRPr/>
          </a:p>
        </p:txBody>
      </p:sp>
      <p:sp>
        <p:nvSpPr>
          <p:cNvPr id="95" name="Google Shape;95;p14"/>
          <p:cNvSpPr txBox="1">
            <a:spLocks noGrp="1"/>
          </p:cNvSpPr>
          <p:nvPr>
            <p:ph type="body" idx="3"/>
          </p:nvPr>
        </p:nvSpPr>
        <p:spPr>
          <a:xfrm>
            <a:off x="4438650" y="2384822"/>
            <a:ext cx="4071900" cy="25491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lt1"/>
              </a:buClr>
              <a:buSzPts val="2100"/>
              <a:buFont typeface="Arial"/>
              <a:buChar char="•"/>
              <a:defRPr sz="2100" b="0" i="0" u="none" strike="noStrike" cap="none">
                <a:solidFill>
                  <a:schemeClr val="lt1"/>
                </a:solidFill>
                <a:latin typeface="Georgia"/>
                <a:ea typeface="Georgia"/>
                <a:cs typeface="Georgia"/>
                <a:sym typeface="Georgia"/>
              </a:defRPr>
            </a:lvl1pPr>
            <a:lvl2pPr marL="914400" marR="0" lvl="1" indent="-342900" algn="l" rtl="0">
              <a:lnSpc>
                <a:spcPct val="90000"/>
              </a:lnSpc>
              <a:spcBef>
                <a:spcPts val="400"/>
              </a:spcBef>
              <a:spcAft>
                <a:spcPts val="0"/>
              </a:spcAft>
              <a:buClr>
                <a:schemeClr val="lt1"/>
              </a:buClr>
              <a:buSzPts val="1800"/>
              <a:buFont typeface="Arial"/>
              <a:buChar char="•"/>
              <a:defRPr sz="1800" b="0" i="0" u="none" strike="noStrike" cap="none">
                <a:solidFill>
                  <a:schemeClr val="lt1"/>
                </a:solidFill>
                <a:latin typeface="Georgia"/>
                <a:ea typeface="Georgia"/>
                <a:cs typeface="Georgia"/>
                <a:sym typeface="Georgia"/>
              </a:defRPr>
            </a:lvl2pPr>
            <a:lvl3pPr marL="1371600" marR="0" lvl="2" indent="-323850" algn="l" rtl="0">
              <a:lnSpc>
                <a:spcPct val="90000"/>
              </a:lnSpc>
              <a:spcBef>
                <a:spcPts val="400"/>
              </a:spcBef>
              <a:spcAft>
                <a:spcPts val="0"/>
              </a:spcAft>
              <a:buClr>
                <a:schemeClr val="lt1"/>
              </a:buClr>
              <a:buSzPts val="1500"/>
              <a:buFont typeface="Arial"/>
              <a:buChar char="•"/>
              <a:defRPr sz="1500" b="0" i="0" u="none" strike="noStrike" cap="none">
                <a:solidFill>
                  <a:schemeClr val="lt1"/>
                </a:solidFill>
                <a:latin typeface="Georgia"/>
                <a:ea typeface="Georgia"/>
                <a:cs typeface="Georgia"/>
                <a:sym typeface="Georgia"/>
              </a:defRPr>
            </a:lvl3pPr>
            <a:lvl4pPr marL="1828800" marR="0" lvl="3" indent="-3175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Georgia"/>
                <a:ea typeface="Georgia"/>
                <a:cs typeface="Georgia"/>
                <a:sym typeface="Georgia"/>
              </a:defRPr>
            </a:lvl4pPr>
            <a:lvl5pPr marL="2286000" marR="0" lvl="4" indent="-3175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Georgia"/>
                <a:ea typeface="Georgia"/>
                <a:cs typeface="Georgia"/>
                <a:sym typeface="Georgia"/>
              </a:defRPr>
            </a:lvl5pPr>
            <a:lvl6pPr marL="2743200" marR="0" lvl="5" indent="-3175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Arial Narrow"/>
                <a:ea typeface="Arial Narrow"/>
                <a:cs typeface="Arial Narrow"/>
                <a:sym typeface="Arial Narrow"/>
              </a:defRPr>
            </a:lvl6pPr>
            <a:lvl7pPr marL="3200400" marR="0" lvl="6" indent="-3175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Arial Narrow"/>
                <a:ea typeface="Arial Narrow"/>
                <a:cs typeface="Arial Narrow"/>
                <a:sym typeface="Arial Narrow"/>
              </a:defRPr>
            </a:lvl7pPr>
            <a:lvl8pPr marL="3657600" marR="0" lvl="7" indent="-3175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Arial Narrow"/>
                <a:ea typeface="Arial Narrow"/>
                <a:cs typeface="Arial Narrow"/>
                <a:sym typeface="Arial Narrow"/>
              </a:defRPr>
            </a:lvl8pPr>
            <a:lvl9pPr marL="4114800" marR="0" lvl="8" indent="-3175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Arial Narrow"/>
                <a:ea typeface="Arial Narrow"/>
                <a:cs typeface="Arial Narrow"/>
                <a:sym typeface="Arial Narrow"/>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2"/>
        <p:cNvGrpSpPr/>
        <p:nvPr/>
      </p:nvGrpSpPr>
      <p:grpSpPr>
        <a:xfrm>
          <a:off x="0" y="0"/>
          <a:ext cx="0" cy="0"/>
          <a:chOff x="0" y="0"/>
          <a:chExt cx="0" cy="0"/>
        </a:xfrm>
      </p:grpSpPr>
      <p:pic>
        <p:nvPicPr>
          <p:cNvPr id="103" name="Google Shape;103;p16" descr="turq background.pn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04" name="Google Shape;104;p16"/>
          <p:cNvSpPr/>
          <p:nvPr/>
        </p:nvSpPr>
        <p:spPr>
          <a:xfrm>
            <a:off x="0" y="4570943"/>
            <a:ext cx="9144000" cy="572700"/>
          </a:xfrm>
          <a:prstGeom prst="rect">
            <a:avLst/>
          </a:prstGeom>
          <a:solidFill>
            <a:srgbClr val="0088A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05" name="Google Shape;105;p16" descr="PCC_primary_logo_reversed.eps"/>
          <p:cNvPicPr preferRelativeResize="0"/>
          <p:nvPr/>
        </p:nvPicPr>
        <p:blipFill rotWithShape="1">
          <a:blip r:embed="rId3">
            <a:alphaModFix/>
          </a:blip>
          <a:srcRect/>
          <a:stretch/>
        </p:blipFill>
        <p:spPr>
          <a:xfrm>
            <a:off x="7589345" y="4655773"/>
            <a:ext cx="1177098" cy="366539"/>
          </a:xfrm>
          <a:prstGeom prst="rect">
            <a:avLst/>
          </a:prstGeom>
          <a:noFill/>
          <a:ln>
            <a:noFill/>
          </a:ln>
        </p:spPr>
      </p:pic>
      <p:sp>
        <p:nvSpPr>
          <p:cNvPr id="106" name="Google Shape;106;p16"/>
          <p:cNvSpPr txBox="1">
            <a:spLocks noGrp="1"/>
          </p:cNvSpPr>
          <p:nvPr>
            <p:ph type="ctrTitle"/>
          </p:nvPr>
        </p:nvSpPr>
        <p:spPr>
          <a:xfrm>
            <a:off x="3124200" y="474579"/>
            <a:ext cx="4511700" cy="29544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Clr>
                <a:srgbClr val="FFFFFF"/>
              </a:buClr>
              <a:buSzPts val="3600"/>
              <a:buFont typeface="Helvetica Neue"/>
              <a:buNone/>
              <a:defRPr sz="3600" b="0" i="0" u="none" strike="noStrike" cap="none">
                <a:solidFill>
                  <a:srgbClr val="FFFFFF"/>
                </a:solidFill>
                <a:latin typeface="Helvetica Neue"/>
                <a:ea typeface="Helvetica Neue"/>
                <a:cs typeface="Helvetica Neue"/>
                <a:sym typeface="Helvetica Neue"/>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07" name="Google Shape;107;p16"/>
          <p:cNvSpPr txBox="1">
            <a:spLocks noGrp="1"/>
          </p:cNvSpPr>
          <p:nvPr>
            <p:ph type="subTitle" idx="1"/>
          </p:nvPr>
        </p:nvSpPr>
        <p:spPr>
          <a:xfrm>
            <a:off x="3124200" y="3763210"/>
            <a:ext cx="4864800" cy="465900"/>
          </a:xfrm>
          <a:prstGeom prst="rect">
            <a:avLst/>
          </a:prstGeom>
          <a:noFill/>
          <a:ln>
            <a:noFill/>
          </a:ln>
        </p:spPr>
        <p:txBody>
          <a:bodyPr spcFirstLastPara="1" wrap="square" lIns="91425" tIns="91425" rIns="91425" bIns="91425" anchor="t" anchorCtr="0">
            <a:noAutofit/>
          </a:bodyPr>
          <a:lstStyle>
            <a:lvl1pPr marR="0" lvl="0" algn="l" rtl="0">
              <a:spcBef>
                <a:spcPts val="36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08" name="Google Shape;108;p16"/>
          <p:cNvSpPr txBox="1">
            <a:spLocks noGrp="1"/>
          </p:cNvSpPr>
          <p:nvPr>
            <p:ph type="ftr" idx="11"/>
          </p:nvPr>
        </p:nvSpPr>
        <p:spPr>
          <a:xfrm>
            <a:off x="189832" y="4767263"/>
            <a:ext cx="2256600" cy="2739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2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9"/>
        <p:cNvGrpSpPr/>
        <p:nvPr/>
      </p:nvGrpSpPr>
      <p:grpSpPr>
        <a:xfrm>
          <a:off x="0" y="0"/>
          <a:ext cx="0" cy="0"/>
          <a:chOff x="0" y="0"/>
          <a:chExt cx="0" cy="0"/>
        </a:xfrm>
      </p:grpSpPr>
      <p:sp>
        <p:nvSpPr>
          <p:cNvPr id="110" name="Google Shape;110;p17"/>
          <p:cNvSpPr/>
          <p:nvPr/>
        </p:nvSpPr>
        <p:spPr>
          <a:xfrm>
            <a:off x="0" y="4570943"/>
            <a:ext cx="9144000" cy="572700"/>
          </a:xfrm>
          <a:prstGeom prst="rect">
            <a:avLst/>
          </a:prstGeom>
          <a:solidFill>
            <a:srgbClr val="0088A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11" name="Google Shape;111;p17" descr="PCC_primary_logo_reversed.eps"/>
          <p:cNvPicPr preferRelativeResize="0"/>
          <p:nvPr/>
        </p:nvPicPr>
        <p:blipFill rotWithShape="1">
          <a:blip r:embed="rId2">
            <a:alphaModFix/>
          </a:blip>
          <a:srcRect/>
          <a:stretch/>
        </p:blipFill>
        <p:spPr>
          <a:xfrm>
            <a:off x="7589345" y="4655773"/>
            <a:ext cx="1177098" cy="366539"/>
          </a:xfrm>
          <a:prstGeom prst="rect">
            <a:avLst/>
          </a:prstGeom>
          <a:noFill/>
          <a:ln>
            <a:noFill/>
          </a:ln>
        </p:spPr>
      </p:pic>
      <p:pic>
        <p:nvPicPr>
          <p:cNvPr id="112" name="Google Shape;112;p17" descr="white_page.jpg"/>
          <p:cNvPicPr preferRelativeResize="0"/>
          <p:nvPr/>
        </p:nvPicPr>
        <p:blipFill rotWithShape="1">
          <a:blip r:embed="rId3">
            <a:alphaModFix/>
          </a:blip>
          <a:srcRect t="11134"/>
          <a:stretch/>
        </p:blipFill>
        <p:spPr>
          <a:xfrm>
            <a:off x="0" y="-1"/>
            <a:ext cx="9141293" cy="4570944"/>
          </a:xfrm>
          <a:prstGeom prst="rect">
            <a:avLst/>
          </a:prstGeom>
          <a:noFill/>
          <a:ln>
            <a:noFill/>
          </a:ln>
        </p:spPr>
      </p:pic>
      <p:sp>
        <p:nvSpPr>
          <p:cNvPr id="113" name="Google Shape;113;p17"/>
          <p:cNvSpPr txBox="1">
            <a:spLocks noGrp="1"/>
          </p:cNvSpPr>
          <p:nvPr>
            <p:ph type="title"/>
          </p:nvPr>
        </p:nvSpPr>
        <p:spPr>
          <a:xfrm>
            <a:off x="457200" y="205979"/>
            <a:ext cx="8229600" cy="8574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Clr>
                <a:srgbClr val="006C81"/>
              </a:buClr>
              <a:buSzPts val="3200"/>
              <a:buFont typeface="Helvetica Neue"/>
              <a:buNone/>
              <a:defRPr sz="3200" b="1" i="0" u="none" strike="noStrike" cap="none">
                <a:solidFill>
                  <a:srgbClr val="006C81"/>
                </a:solidFill>
                <a:latin typeface="Helvetica Neue"/>
                <a:ea typeface="Helvetica Neue"/>
                <a:cs typeface="Helvetica Neue"/>
                <a:sym typeface="Helvetica Neue"/>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14" name="Google Shape;114;p17"/>
          <p:cNvSpPr txBox="1">
            <a:spLocks noGrp="1"/>
          </p:cNvSpPr>
          <p:nvPr>
            <p:ph type="body" idx="1"/>
          </p:nvPr>
        </p:nvSpPr>
        <p:spPr>
          <a:xfrm>
            <a:off x="457200" y="1200151"/>
            <a:ext cx="8229600" cy="2075100"/>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rgbClr val="006C81"/>
              </a:buClr>
              <a:buSzPts val="2400"/>
              <a:buFont typeface="Arial"/>
              <a:buChar char="•"/>
              <a:defRPr sz="2400" b="0" i="0" u="none" strike="noStrike" cap="none">
                <a:solidFill>
                  <a:srgbClr val="006C81"/>
                </a:solidFill>
                <a:latin typeface="Helvetica Neue"/>
                <a:ea typeface="Helvetica Neue"/>
                <a:cs typeface="Helvetica Neue"/>
                <a:sym typeface="Helvetica Neue"/>
              </a:defRPr>
            </a:lvl1pPr>
            <a:lvl2pPr marL="914400" marR="0" lvl="1" indent="-381000" algn="l" rtl="0">
              <a:spcBef>
                <a:spcPts val="480"/>
              </a:spcBef>
              <a:spcAft>
                <a:spcPts val="0"/>
              </a:spcAft>
              <a:buClr>
                <a:srgbClr val="006C81"/>
              </a:buClr>
              <a:buSzPts val="2400"/>
              <a:buFont typeface="Arial"/>
              <a:buChar char="–"/>
              <a:defRPr sz="2400" b="0" i="0" u="none" strike="noStrike" cap="none">
                <a:solidFill>
                  <a:srgbClr val="006C81"/>
                </a:solidFill>
                <a:latin typeface="Helvetica Neue"/>
                <a:ea typeface="Helvetica Neue"/>
                <a:cs typeface="Helvetica Neue"/>
                <a:sym typeface="Helvetica Neue"/>
              </a:defRPr>
            </a:lvl2pPr>
            <a:lvl3pPr marL="1371600" marR="0" lvl="2" indent="-342900" algn="l" rtl="0">
              <a:spcBef>
                <a:spcPts val="360"/>
              </a:spcBef>
              <a:spcAft>
                <a:spcPts val="0"/>
              </a:spcAft>
              <a:buClr>
                <a:srgbClr val="006C81"/>
              </a:buClr>
              <a:buSzPts val="1800"/>
              <a:buFont typeface="Arial"/>
              <a:buChar char="•"/>
              <a:defRPr sz="1800" b="0" i="0" u="none" strike="noStrike" cap="none">
                <a:solidFill>
                  <a:srgbClr val="006C81"/>
                </a:solidFill>
                <a:latin typeface="Helvetica Neue"/>
                <a:ea typeface="Helvetica Neue"/>
                <a:cs typeface="Helvetica Neue"/>
                <a:sym typeface="Helvetica Neue"/>
              </a:defRPr>
            </a:lvl3pPr>
            <a:lvl4pPr marL="1828800" marR="0" lvl="3" indent="-342900" algn="l" rtl="0">
              <a:spcBef>
                <a:spcPts val="360"/>
              </a:spcBef>
              <a:spcAft>
                <a:spcPts val="0"/>
              </a:spcAft>
              <a:buClr>
                <a:srgbClr val="006C81"/>
              </a:buClr>
              <a:buSzPts val="1800"/>
              <a:buFont typeface="Arial"/>
              <a:buChar char="–"/>
              <a:defRPr sz="1800" b="0" i="0" u="none" strike="noStrike" cap="none">
                <a:solidFill>
                  <a:srgbClr val="006C81"/>
                </a:solidFill>
                <a:latin typeface="Helvetica Neue"/>
                <a:ea typeface="Helvetica Neue"/>
                <a:cs typeface="Helvetica Neue"/>
                <a:sym typeface="Helvetica Neue"/>
              </a:defRPr>
            </a:lvl4pPr>
            <a:lvl5pPr marL="2286000" marR="0" lvl="4" indent="-342900" algn="l" rtl="0">
              <a:spcBef>
                <a:spcPts val="360"/>
              </a:spcBef>
              <a:spcAft>
                <a:spcPts val="0"/>
              </a:spcAft>
              <a:buClr>
                <a:srgbClr val="006C81"/>
              </a:buClr>
              <a:buSzPts val="1800"/>
              <a:buFont typeface="Arial"/>
              <a:buChar char="»"/>
              <a:defRPr sz="1800" b="0" i="0" u="none" strike="noStrike" cap="none">
                <a:solidFill>
                  <a:srgbClr val="006C81"/>
                </a:solidFill>
                <a:latin typeface="Helvetica Neue"/>
                <a:ea typeface="Helvetica Neue"/>
                <a:cs typeface="Helvetica Neue"/>
                <a:sym typeface="Helvetica Neue"/>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5" name="Google Shape;115;p17"/>
          <p:cNvSpPr txBox="1">
            <a:spLocks noGrp="1"/>
          </p:cNvSpPr>
          <p:nvPr>
            <p:ph type="dt" idx="10"/>
          </p:nvPr>
        </p:nvSpPr>
        <p:spPr>
          <a:xfrm>
            <a:off x="4487778" y="4743204"/>
            <a:ext cx="1006500" cy="2739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200" b="0" i="0" u="none" strike="noStrike" cap="none">
                <a:solidFill>
                  <a:srgbClr val="FFFFFF"/>
                </a:solidFill>
                <a:latin typeface="Helvetica Neue"/>
                <a:ea typeface="Helvetica Neue"/>
                <a:cs typeface="Helvetica Neue"/>
                <a:sym typeface="Helvetica Neue"/>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6" name="Google Shape;116;p17"/>
          <p:cNvSpPr txBox="1">
            <a:spLocks noGrp="1"/>
          </p:cNvSpPr>
          <p:nvPr>
            <p:ph type="ftr" idx="11"/>
          </p:nvPr>
        </p:nvSpPr>
        <p:spPr>
          <a:xfrm>
            <a:off x="276725" y="4743204"/>
            <a:ext cx="3867600" cy="2739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7" name="Google Shape;117;p17"/>
          <p:cNvSpPr txBox="1">
            <a:spLocks noGrp="1"/>
          </p:cNvSpPr>
          <p:nvPr>
            <p:ph type="sldNum" idx="12"/>
          </p:nvPr>
        </p:nvSpPr>
        <p:spPr>
          <a:xfrm>
            <a:off x="5882105" y="4743204"/>
            <a:ext cx="1287300" cy="27390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b="0" i="0" u="none" strike="noStrike" cap="none">
                <a:solidFill>
                  <a:srgbClr val="FFFFFF"/>
                </a:solidFill>
                <a:latin typeface="Calibri"/>
                <a:ea typeface="Calibri"/>
                <a:cs typeface="Calibri"/>
                <a:sym typeface="Calibri"/>
              </a:defRPr>
            </a:lvl1pPr>
            <a:lvl2pPr marL="0" marR="0" lvl="1" indent="0" algn="l" rtl="0">
              <a:spcBef>
                <a:spcPts val="0"/>
              </a:spcBef>
              <a:buNone/>
              <a:defRPr sz="1200" b="0" i="0" u="none" strike="noStrike" cap="none">
                <a:solidFill>
                  <a:srgbClr val="FFFFFF"/>
                </a:solidFill>
                <a:latin typeface="Calibri"/>
                <a:ea typeface="Calibri"/>
                <a:cs typeface="Calibri"/>
                <a:sym typeface="Calibri"/>
              </a:defRPr>
            </a:lvl2pPr>
            <a:lvl3pPr marL="0" marR="0" lvl="2" indent="0" algn="l" rtl="0">
              <a:spcBef>
                <a:spcPts val="0"/>
              </a:spcBef>
              <a:buNone/>
              <a:defRPr sz="1200" b="0" i="0" u="none" strike="noStrike" cap="none">
                <a:solidFill>
                  <a:srgbClr val="FFFFFF"/>
                </a:solidFill>
                <a:latin typeface="Calibri"/>
                <a:ea typeface="Calibri"/>
                <a:cs typeface="Calibri"/>
                <a:sym typeface="Calibri"/>
              </a:defRPr>
            </a:lvl3pPr>
            <a:lvl4pPr marL="0" marR="0" lvl="3" indent="0" algn="l" rtl="0">
              <a:spcBef>
                <a:spcPts val="0"/>
              </a:spcBef>
              <a:buNone/>
              <a:defRPr sz="1200" b="0" i="0" u="none" strike="noStrike" cap="none">
                <a:solidFill>
                  <a:srgbClr val="FFFFFF"/>
                </a:solidFill>
                <a:latin typeface="Calibri"/>
                <a:ea typeface="Calibri"/>
                <a:cs typeface="Calibri"/>
                <a:sym typeface="Calibri"/>
              </a:defRPr>
            </a:lvl4pPr>
            <a:lvl5pPr marL="0" marR="0" lvl="4" indent="0" algn="l" rtl="0">
              <a:spcBef>
                <a:spcPts val="0"/>
              </a:spcBef>
              <a:buNone/>
              <a:defRPr sz="1200" b="0" i="0" u="none" strike="noStrike" cap="none">
                <a:solidFill>
                  <a:srgbClr val="FFFFFF"/>
                </a:solidFill>
                <a:latin typeface="Calibri"/>
                <a:ea typeface="Calibri"/>
                <a:cs typeface="Calibri"/>
                <a:sym typeface="Calibri"/>
              </a:defRPr>
            </a:lvl5pPr>
            <a:lvl6pPr marL="0" marR="0" lvl="5" indent="0" algn="l" rtl="0">
              <a:spcBef>
                <a:spcPts val="0"/>
              </a:spcBef>
              <a:buNone/>
              <a:defRPr sz="1200" b="0" i="0" u="none" strike="noStrike" cap="none">
                <a:solidFill>
                  <a:srgbClr val="FFFFFF"/>
                </a:solidFill>
                <a:latin typeface="Calibri"/>
                <a:ea typeface="Calibri"/>
                <a:cs typeface="Calibri"/>
                <a:sym typeface="Calibri"/>
              </a:defRPr>
            </a:lvl6pPr>
            <a:lvl7pPr marL="0" marR="0" lvl="6" indent="0" algn="l" rtl="0">
              <a:spcBef>
                <a:spcPts val="0"/>
              </a:spcBef>
              <a:buNone/>
              <a:defRPr sz="1200" b="0" i="0" u="none" strike="noStrike" cap="none">
                <a:solidFill>
                  <a:srgbClr val="FFFFFF"/>
                </a:solidFill>
                <a:latin typeface="Calibri"/>
                <a:ea typeface="Calibri"/>
                <a:cs typeface="Calibri"/>
                <a:sym typeface="Calibri"/>
              </a:defRPr>
            </a:lvl7pPr>
            <a:lvl8pPr marL="0" marR="0" lvl="7" indent="0" algn="l" rtl="0">
              <a:spcBef>
                <a:spcPts val="0"/>
              </a:spcBef>
              <a:buNone/>
              <a:defRPr sz="1200" b="0" i="0" u="none" strike="noStrike" cap="none">
                <a:solidFill>
                  <a:srgbClr val="FFFFFF"/>
                </a:solidFill>
                <a:latin typeface="Calibri"/>
                <a:ea typeface="Calibri"/>
                <a:cs typeface="Calibri"/>
                <a:sym typeface="Calibri"/>
              </a:defRPr>
            </a:lvl8pPr>
            <a:lvl9pPr marL="0" marR="0" lvl="8" indent="0" algn="l" rtl="0">
              <a:spcBef>
                <a:spcPts val="0"/>
              </a:spcBef>
              <a:buNone/>
              <a:defRPr sz="1200" b="0"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8"/>
        <p:cNvGrpSpPr/>
        <p:nvPr/>
      </p:nvGrpSpPr>
      <p:grpSpPr>
        <a:xfrm>
          <a:off x="0" y="0"/>
          <a:ext cx="0" cy="0"/>
          <a:chOff x="0" y="0"/>
          <a:chExt cx="0" cy="0"/>
        </a:xfrm>
      </p:grpSpPr>
      <p:sp>
        <p:nvSpPr>
          <p:cNvPr id="119" name="Google Shape;119;p18"/>
          <p:cNvSpPr txBox="1">
            <a:spLocks noGrp="1"/>
          </p:cNvSpPr>
          <p:nvPr>
            <p:ph type="title"/>
          </p:nvPr>
        </p:nvSpPr>
        <p:spPr>
          <a:xfrm>
            <a:off x="457200" y="205978"/>
            <a:ext cx="6879600" cy="857400"/>
          </a:xfrm>
          <a:prstGeom prst="rect">
            <a:avLst/>
          </a:prstGeom>
          <a:noFill/>
          <a:ln>
            <a:noFill/>
          </a:ln>
        </p:spPr>
        <p:txBody>
          <a:bodyPr spcFirstLastPara="1" wrap="square" lIns="91425" tIns="91425" rIns="91425" bIns="91425" anchor="b"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20" name="Google Shape;120;p18"/>
          <p:cNvSpPr txBox="1">
            <a:spLocks noGrp="1"/>
          </p:cNvSpPr>
          <p:nvPr>
            <p:ph type="body" idx="1"/>
          </p:nvPr>
        </p:nvSpPr>
        <p:spPr>
          <a:xfrm>
            <a:off x="457200" y="1200151"/>
            <a:ext cx="8229600" cy="36300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1"/>
        <p:cNvGrpSpPr/>
        <p:nvPr/>
      </p:nvGrpSpPr>
      <p:grpSpPr>
        <a:xfrm>
          <a:off x="0" y="0"/>
          <a:ext cx="0" cy="0"/>
          <a:chOff x="0" y="0"/>
          <a:chExt cx="0" cy="0"/>
        </a:xfrm>
      </p:grpSpPr>
      <p:sp>
        <p:nvSpPr>
          <p:cNvPr id="122" name="Google Shape;122;p19"/>
          <p:cNvSpPr txBox="1">
            <a:spLocks noGrp="1"/>
          </p:cNvSpPr>
          <p:nvPr>
            <p:ph type="title"/>
          </p:nvPr>
        </p:nvSpPr>
        <p:spPr>
          <a:xfrm>
            <a:off x="457200" y="205979"/>
            <a:ext cx="8229600" cy="8574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23" name="Google Shape;123;p19"/>
          <p:cNvSpPr txBox="1">
            <a:spLocks noGrp="1"/>
          </p:cNvSpPr>
          <p:nvPr>
            <p:ph type="body" idx="1"/>
          </p:nvPr>
        </p:nvSpPr>
        <p:spPr>
          <a:xfrm>
            <a:off x="457200" y="1151335"/>
            <a:ext cx="4040100" cy="4797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24" name="Google Shape;124;p19"/>
          <p:cNvSpPr txBox="1">
            <a:spLocks noGrp="1"/>
          </p:cNvSpPr>
          <p:nvPr>
            <p:ph type="body" idx="2"/>
          </p:nvPr>
        </p:nvSpPr>
        <p:spPr>
          <a:xfrm>
            <a:off x="457200" y="1631156"/>
            <a:ext cx="4040100" cy="2963400"/>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25" name="Google Shape;125;p19"/>
          <p:cNvSpPr txBox="1">
            <a:spLocks noGrp="1"/>
          </p:cNvSpPr>
          <p:nvPr>
            <p:ph type="body" idx="3"/>
          </p:nvPr>
        </p:nvSpPr>
        <p:spPr>
          <a:xfrm>
            <a:off x="4645026" y="1151335"/>
            <a:ext cx="4041900" cy="4797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26" name="Google Shape;126;p19"/>
          <p:cNvSpPr txBox="1">
            <a:spLocks noGrp="1"/>
          </p:cNvSpPr>
          <p:nvPr>
            <p:ph type="body" idx="4"/>
          </p:nvPr>
        </p:nvSpPr>
        <p:spPr>
          <a:xfrm>
            <a:off x="4645026" y="1631156"/>
            <a:ext cx="4041900" cy="2963400"/>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27" name="Google Shape;127;p19"/>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8" name="Google Shape;128;p19"/>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9" name="Google Shape;129;p1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0"/>
        <p:cNvGrpSpPr/>
        <p:nvPr/>
      </p:nvGrpSpPr>
      <p:grpSpPr>
        <a:xfrm>
          <a:off x="0" y="0"/>
          <a:ext cx="0" cy="0"/>
          <a:chOff x="0" y="0"/>
          <a:chExt cx="0" cy="0"/>
        </a:xfrm>
      </p:grpSpPr>
      <p:sp>
        <p:nvSpPr>
          <p:cNvPr id="131" name="Google Shape;131;p20"/>
          <p:cNvSpPr txBox="1">
            <a:spLocks noGrp="1"/>
          </p:cNvSpPr>
          <p:nvPr>
            <p:ph type="title"/>
          </p:nvPr>
        </p:nvSpPr>
        <p:spPr>
          <a:xfrm>
            <a:off x="722313" y="3305176"/>
            <a:ext cx="7772400" cy="1021500"/>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32" name="Google Shape;132;p20"/>
          <p:cNvSpPr txBox="1">
            <a:spLocks noGrp="1"/>
          </p:cNvSpPr>
          <p:nvPr>
            <p:ph type="body" idx="1"/>
          </p:nvPr>
        </p:nvSpPr>
        <p:spPr>
          <a:xfrm>
            <a:off x="722313" y="2180035"/>
            <a:ext cx="7772400" cy="11250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133" name="Google Shape;133;p20"/>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4" name="Google Shape;134;p20"/>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5" name="Google Shape;135;p2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36"/>
        <p:cNvGrpSpPr/>
        <p:nvPr/>
      </p:nvGrpSpPr>
      <p:grpSpPr>
        <a:xfrm>
          <a:off x="0" y="0"/>
          <a:ext cx="0" cy="0"/>
          <a:chOff x="0" y="0"/>
          <a:chExt cx="0" cy="0"/>
        </a:xfrm>
      </p:grpSpPr>
      <p:sp>
        <p:nvSpPr>
          <p:cNvPr id="137" name="Google Shape;137;p21"/>
          <p:cNvSpPr txBox="1">
            <a:spLocks noGrp="1"/>
          </p:cNvSpPr>
          <p:nvPr>
            <p:ph type="title"/>
          </p:nvPr>
        </p:nvSpPr>
        <p:spPr>
          <a:xfrm>
            <a:off x="457200" y="205979"/>
            <a:ext cx="8229600" cy="8574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38" name="Google Shape;138;p21"/>
          <p:cNvSpPr txBox="1">
            <a:spLocks noGrp="1"/>
          </p:cNvSpPr>
          <p:nvPr>
            <p:ph type="body" idx="1"/>
          </p:nvPr>
        </p:nvSpPr>
        <p:spPr>
          <a:xfrm>
            <a:off x="457200" y="900113"/>
            <a:ext cx="4038600" cy="25455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 name="Google Shape;139;p21"/>
          <p:cNvSpPr txBox="1">
            <a:spLocks noGrp="1"/>
          </p:cNvSpPr>
          <p:nvPr>
            <p:ph type="body" idx="2"/>
          </p:nvPr>
        </p:nvSpPr>
        <p:spPr>
          <a:xfrm>
            <a:off x="4648200" y="900113"/>
            <a:ext cx="4038600" cy="25455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0" name="Google Shape;140;p21"/>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1" name="Google Shape;141;p21"/>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2" name="Google Shape;142;p2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cc logo w district cs" type="obj">
  <p:cSld name="OBJECT">
    <p:spTree>
      <p:nvGrpSpPr>
        <p:cNvPr id="1" name="Shape 22"/>
        <p:cNvGrpSpPr/>
        <p:nvPr/>
      </p:nvGrpSpPr>
      <p:grpSpPr>
        <a:xfrm>
          <a:off x="0" y="0"/>
          <a:ext cx="0" cy="0"/>
          <a:chOff x="0" y="0"/>
          <a:chExt cx="0" cy="0"/>
        </a:xfrm>
      </p:grpSpPr>
      <p:sp>
        <p:nvSpPr>
          <p:cNvPr id="23" name="Google Shape;23;p3"/>
          <p:cNvSpPr/>
          <p:nvPr/>
        </p:nvSpPr>
        <p:spPr>
          <a:xfrm>
            <a:off x="0" y="4570943"/>
            <a:ext cx="9144000" cy="572557"/>
          </a:xfrm>
          <a:prstGeom prst="rect">
            <a:avLst/>
          </a:prstGeom>
          <a:solidFill>
            <a:srgbClr val="0088A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4" name="Google Shape;24;p3" descr="PCC_primary_logo_reversed.eps"/>
          <p:cNvPicPr preferRelativeResize="0"/>
          <p:nvPr/>
        </p:nvPicPr>
        <p:blipFill rotWithShape="1">
          <a:blip r:embed="rId2">
            <a:alphaModFix/>
          </a:blip>
          <a:srcRect/>
          <a:stretch/>
        </p:blipFill>
        <p:spPr>
          <a:xfrm>
            <a:off x="7589345" y="4655773"/>
            <a:ext cx="1177098" cy="366539"/>
          </a:xfrm>
          <a:prstGeom prst="rect">
            <a:avLst/>
          </a:prstGeom>
          <a:noFill/>
          <a:ln>
            <a:noFill/>
          </a:ln>
        </p:spPr>
      </p:pic>
      <p:pic>
        <p:nvPicPr>
          <p:cNvPr id="25" name="Google Shape;25;p3" descr="white_page.jpg"/>
          <p:cNvPicPr preferRelativeResize="0"/>
          <p:nvPr/>
        </p:nvPicPr>
        <p:blipFill rotWithShape="1">
          <a:blip r:embed="rId3">
            <a:alphaModFix/>
          </a:blip>
          <a:srcRect t="11132"/>
          <a:stretch/>
        </p:blipFill>
        <p:spPr>
          <a:xfrm>
            <a:off x="0" y="-1"/>
            <a:ext cx="9141291" cy="4570943"/>
          </a:xfrm>
          <a:prstGeom prst="rect">
            <a:avLst/>
          </a:prstGeom>
          <a:noFill/>
          <a:ln>
            <a:noFill/>
          </a:ln>
        </p:spPr>
      </p:pic>
      <p:sp>
        <p:nvSpPr>
          <p:cNvPr id="26" name="Google Shape;26;p3"/>
          <p:cNvSpPr txBox="1">
            <a:spLocks noGrp="1"/>
          </p:cNvSpPr>
          <p:nvPr>
            <p:ph type="title"/>
          </p:nvPr>
        </p:nvSpPr>
        <p:spPr>
          <a:xfrm>
            <a:off x="457200" y="205979"/>
            <a:ext cx="8229600" cy="85725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Clr>
                <a:srgbClr val="006C81"/>
              </a:buClr>
              <a:buSzPts val="3200"/>
              <a:buFont typeface="Helvetica Neue"/>
              <a:buNone/>
              <a:defRPr sz="3200" b="1" i="0" u="none" strike="noStrike" cap="none">
                <a:solidFill>
                  <a:srgbClr val="006C8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 name="Google Shape;27;p3"/>
          <p:cNvSpPr txBox="1">
            <a:spLocks noGrp="1"/>
          </p:cNvSpPr>
          <p:nvPr>
            <p:ph type="body" idx="1"/>
          </p:nvPr>
        </p:nvSpPr>
        <p:spPr>
          <a:xfrm>
            <a:off x="457200" y="1200151"/>
            <a:ext cx="8229600" cy="2075112"/>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rgbClr val="006C81"/>
              </a:buClr>
              <a:buSzPts val="2400"/>
              <a:buFont typeface="Arial"/>
              <a:buChar char="•"/>
              <a:defRPr sz="2400" b="0" i="0" u="none" strike="noStrike" cap="none">
                <a:solidFill>
                  <a:srgbClr val="006C81"/>
                </a:solidFill>
                <a:latin typeface="Helvetica Neue"/>
                <a:ea typeface="Helvetica Neue"/>
                <a:cs typeface="Helvetica Neue"/>
                <a:sym typeface="Helvetica Neue"/>
              </a:defRPr>
            </a:lvl1pPr>
            <a:lvl2pPr marL="914400" marR="0" lvl="1" indent="-381000" algn="l" rtl="0">
              <a:spcBef>
                <a:spcPts val="480"/>
              </a:spcBef>
              <a:spcAft>
                <a:spcPts val="0"/>
              </a:spcAft>
              <a:buClr>
                <a:srgbClr val="006C81"/>
              </a:buClr>
              <a:buSzPts val="2400"/>
              <a:buFont typeface="Arial"/>
              <a:buChar char="–"/>
              <a:defRPr sz="2400" b="0" i="0" u="none" strike="noStrike" cap="none">
                <a:solidFill>
                  <a:srgbClr val="006C81"/>
                </a:solidFill>
                <a:latin typeface="Helvetica Neue"/>
                <a:ea typeface="Helvetica Neue"/>
                <a:cs typeface="Helvetica Neue"/>
                <a:sym typeface="Helvetica Neue"/>
              </a:defRPr>
            </a:lvl2pPr>
            <a:lvl3pPr marL="1371600" marR="0" lvl="2" indent="-342900" algn="l" rtl="0">
              <a:spcBef>
                <a:spcPts val="360"/>
              </a:spcBef>
              <a:spcAft>
                <a:spcPts val="0"/>
              </a:spcAft>
              <a:buClr>
                <a:srgbClr val="006C81"/>
              </a:buClr>
              <a:buSzPts val="1800"/>
              <a:buFont typeface="Arial"/>
              <a:buChar char="•"/>
              <a:defRPr sz="1800" b="0" i="0" u="none" strike="noStrike" cap="none">
                <a:solidFill>
                  <a:srgbClr val="006C81"/>
                </a:solidFill>
                <a:latin typeface="Helvetica Neue"/>
                <a:ea typeface="Helvetica Neue"/>
                <a:cs typeface="Helvetica Neue"/>
                <a:sym typeface="Helvetica Neue"/>
              </a:defRPr>
            </a:lvl3pPr>
            <a:lvl4pPr marL="1828800" marR="0" lvl="3" indent="-342900" algn="l" rtl="0">
              <a:spcBef>
                <a:spcPts val="360"/>
              </a:spcBef>
              <a:spcAft>
                <a:spcPts val="0"/>
              </a:spcAft>
              <a:buClr>
                <a:srgbClr val="006C81"/>
              </a:buClr>
              <a:buSzPts val="1800"/>
              <a:buFont typeface="Arial"/>
              <a:buChar char="–"/>
              <a:defRPr sz="1800" b="0" i="0" u="none" strike="noStrike" cap="none">
                <a:solidFill>
                  <a:srgbClr val="006C81"/>
                </a:solidFill>
                <a:latin typeface="Helvetica Neue"/>
                <a:ea typeface="Helvetica Neue"/>
                <a:cs typeface="Helvetica Neue"/>
                <a:sym typeface="Helvetica Neue"/>
              </a:defRPr>
            </a:lvl4pPr>
            <a:lvl5pPr marL="2286000" marR="0" lvl="4" indent="-342900" algn="l" rtl="0">
              <a:spcBef>
                <a:spcPts val="360"/>
              </a:spcBef>
              <a:spcAft>
                <a:spcPts val="0"/>
              </a:spcAft>
              <a:buClr>
                <a:srgbClr val="006C81"/>
              </a:buClr>
              <a:buSzPts val="1800"/>
              <a:buFont typeface="Arial"/>
              <a:buChar char="»"/>
              <a:defRPr sz="1800" b="0" i="0" u="none" strike="noStrike" cap="none">
                <a:solidFill>
                  <a:srgbClr val="006C81"/>
                </a:solidFill>
                <a:latin typeface="Helvetica Neue"/>
                <a:ea typeface="Helvetica Neue"/>
                <a:cs typeface="Helvetica Neue"/>
                <a:sym typeface="Helvetica Neue"/>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 name="Google Shape;28;p3"/>
          <p:cNvSpPr txBox="1">
            <a:spLocks noGrp="1"/>
          </p:cNvSpPr>
          <p:nvPr>
            <p:ph type="dt" idx="10"/>
          </p:nvPr>
        </p:nvSpPr>
        <p:spPr>
          <a:xfrm>
            <a:off x="4487778" y="4743204"/>
            <a:ext cx="1006643" cy="273844"/>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200" b="0" i="0" u="none" strike="noStrike" cap="none">
                <a:solidFill>
                  <a:srgbClr val="FFFFFF"/>
                </a:solidFill>
                <a:latin typeface="Helvetica Neue"/>
                <a:ea typeface="Helvetica Neue"/>
                <a:cs typeface="Helvetica Neue"/>
                <a:sym typeface="Helvetica Neue"/>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 name="Google Shape;29;p3"/>
          <p:cNvSpPr txBox="1">
            <a:spLocks noGrp="1"/>
          </p:cNvSpPr>
          <p:nvPr>
            <p:ph type="sldNum" idx="12"/>
          </p:nvPr>
        </p:nvSpPr>
        <p:spPr>
          <a:xfrm>
            <a:off x="5882105" y="4743204"/>
            <a:ext cx="1287379" cy="273844"/>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b="0" i="0" u="none" strike="noStrike" cap="none">
                <a:solidFill>
                  <a:srgbClr val="FFFFFF"/>
                </a:solidFill>
                <a:latin typeface="Calibri"/>
                <a:ea typeface="Calibri"/>
                <a:cs typeface="Calibri"/>
                <a:sym typeface="Calibri"/>
              </a:defRPr>
            </a:lvl1pPr>
            <a:lvl2pPr marL="0" marR="0" lvl="1" indent="0" algn="l" rtl="0">
              <a:spcBef>
                <a:spcPts val="0"/>
              </a:spcBef>
              <a:buNone/>
              <a:defRPr sz="1200" b="0" i="0" u="none" strike="noStrike" cap="none">
                <a:solidFill>
                  <a:srgbClr val="FFFFFF"/>
                </a:solidFill>
                <a:latin typeface="Calibri"/>
                <a:ea typeface="Calibri"/>
                <a:cs typeface="Calibri"/>
                <a:sym typeface="Calibri"/>
              </a:defRPr>
            </a:lvl2pPr>
            <a:lvl3pPr marL="0" marR="0" lvl="2" indent="0" algn="l" rtl="0">
              <a:spcBef>
                <a:spcPts val="0"/>
              </a:spcBef>
              <a:buNone/>
              <a:defRPr sz="1200" b="0" i="0" u="none" strike="noStrike" cap="none">
                <a:solidFill>
                  <a:srgbClr val="FFFFFF"/>
                </a:solidFill>
                <a:latin typeface="Calibri"/>
                <a:ea typeface="Calibri"/>
                <a:cs typeface="Calibri"/>
                <a:sym typeface="Calibri"/>
              </a:defRPr>
            </a:lvl3pPr>
            <a:lvl4pPr marL="0" marR="0" lvl="3" indent="0" algn="l" rtl="0">
              <a:spcBef>
                <a:spcPts val="0"/>
              </a:spcBef>
              <a:buNone/>
              <a:defRPr sz="1200" b="0" i="0" u="none" strike="noStrike" cap="none">
                <a:solidFill>
                  <a:srgbClr val="FFFFFF"/>
                </a:solidFill>
                <a:latin typeface="Calibri"/>
                <a:ea typeface="Calibri"/>
                <a:cs typeface="Calibri"/>
                <a:sym typeface="Calibri"/>
              </a:defRPr>
            </a:lvl4pPr>
            <a:lvl5pPr marL="0" marR="0" lvl="4" indent="0" algn="l" rtl="0">
              <a:spcBef>
                <a:spcPts val="0"/>
              </a:spcBef>
              <a:buNone/>
              <a:defRPr sz="1200" b="0" i="0" u="none" strike="noStrike" cap="none">
                <a:solidFill>
                  <a:srgbClr val="FFFFFF"/>
                </a:solidFill>
                <a:latin typeface="Calibri"/>
                <a:ea typeface="Calibri"/>
                <a:cs typeface="Calibri"/>
                <a:sym typeface="Calibri"/>
              </a:defRPr>
            </a:lvl5pPr>
            <a:lvl6pPr marL="0" marR="0" lvl="5" indent="0" algn="l" rtl="0">
              <a:spcBef>
                <a:spcPts val="0"/>
              </a:spcBef>
              <a:buNone/>
              <a:defRPr sz="1200" b="0" i="0" u="none" strike="noStrike" cap="none">
                <a:solidFill>
                  <a:srgbClr val="FFFFFF"/>
                </a:solidFill>
                <a:latin typeface="Calibri"/>
                <a:ea typeface="Calibri"/>
                <a:cs typeface="Calibri"/>
                <a:sym typeface="Calibri"/>
              </a:defRPr>
            </a:lvl6pPr>
            <a:lvl7pPr marL="0" marR="0" lvl="6" indent="0" algn="l" rtl="0">
              <a:spcBef>
                <a:spcPts val="0"/>
              </a:spcBef>
              <a:buNone/>
              <a:defRPr sz="1200" b="0" i="0" u="none" strike="noStrike" cap="none">
                <a:solidFill>
                  <a:srgbClr val="FFFFFF"/>
                </a:solidFill>
                <a:latin typeface="Calibri"/>
                <a:ea typeface="Calibri"/>
                <a:cs typeface="Calibri"/>
                <a:sym typeface="Calibri"/>
              </a:defRPr>
            </a:lvl7pPr>
            <a:lvl8pPr marL="0" marR="0" lvl="7" indent="0" algn="l" rtl="0">
              <a:spcBef>
                <a:spcPts val="0"/>
              </a:spcBef>
              <a:buNone/>
              <a:defRPr sz="1200" b="0" i="0" u="none" strike="noStrike" cap="none">
                <a:solidFill>
                  <a:srgbClr val="FFFFFF"/>
                </a:solidFill>
                <a:latin typeface="Calibri"/>
                <a:ea typeface="Calibri"/>
                <a:cs typeface="Calibri"/>
                <a:sym typeface="Calibri"/>
              </a:defRPr>
            </a:lvl8pPr>
            <a:lvl9pPr marL="0" marR="0" lvl="8" indent="0" algn="l" rtl="0">
              <a:spcBef>
                <a:spcPts val="0"/>
              </a:spcBef>
              <a:buNone/>
              <a:defRPr sz="1200" b="0"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30" name="Google Shape;30;p3"/>
          <p:cNvSpPr txBox="1"/>
          <p:nvPr/>
        </p:nvSpPr>
        <p:spPr>
          <a:xfrm>
            <a:off x="210900" y="4673925"/>
            <a:ext cx="2042400" cy="36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a:solidFill>
                  <a:srgbClr val="FFFFFF"/>
                </a:solidFill>
                <a:latin typeface="Calibri"/>
                <a:ea typeface="Calibri"/>
                <a:cs typeface="Calibri"/>
                <a:sym typeface="Calibri"/>
              </a:rPr>
              <a:t>Career Services</a:t>
            </a:r>
            <a:r>
              <a:rPr lang="en-US">
                <a:latin typeface="Calibri"/>
                <a:ea typeface="Calibri"/>
                <a:cs typeface="Calibri"/>
                <a:sym typeface="Calibri"/>
              </a:rPr>
              <a:t> </a:t>
            </a:r>
            <a:endParaRPr>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3"/>
        <p:cNvGrpSpPr/>
        <p:nvPr/>
      </p:nvGrpSpPr>
      <p:grpSpPr>
        <a:xfrm>
          <a:off x="0" y="0"/>
          <a:ext cx="0" cy="0"/>
          <a:chOff x="0" y="0"/>
          <a:chExt cx="0" cy="0"/>
        </a:xfrm>
      </p:grpSpPr>
      <p:sp>
        <p:nvSpPr>
          <p:cNvPr id="144" name="Google Shape;144;p22"/>
          <p:cNvSpPr txBox="1">
            <a:spLocks noGrp="1"/>
          </p:cNvSpPr>
          <p:nvPr>
            <p:ph type="title"/>
          </p:nvPr>
        </p:nvSpPr>
        <p:spPr>
          <a:xfrm>
            <a:off x="457200" y="205979"/>
            <a:ext cx="8229600" cy="8574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45" name="Google Shape;145;p22"/>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6" name="Google Shape;146;p22"/>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7" name="Google Shape;147;p2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8"/>
        <p:cNvGrpSpPr/>
        <p:nvPr/>
      </p:nvGrpSpPr>
      <p:grpSpPr>
        <a:xfrm>
          <a:off x="0" y="0"/>
          <a:ext cx="0" cy="0"/>
          <a:chOff x="0" y="0"/>
          <a:chExt cx="0" cy="0"/>
        </a:xfrm>
      </p:grpSpPr>
      <p:sp>
        <p:nvSpPr>
          <p:cNvPr id="149" name="Google Shape;149;p23"/>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0" name="Google Shape;150;p23"/>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1" name="Google Shape;151;p2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52"/>
        <p:cNvGrpSpPr/>
        <p:nvPr/>
      </p:nvGrpSpPr>
      <p:grpSpPr>
        <a:xfrm>
          <a:off x="0" y="0"/>
          <a:ext cx="0" cy="0"/>
          <a:chOff x="0" y="0"/>
          <a:chExt cx="0" cy="0"/>
        </a:xfrm>
      </p:grpSpPr>
      <p:sp>
        <p:nvSpPr>
          <p:cNvPr id="153" name="Google Shape;153;p24"/>
          <p:cNvSpPr txBox="1">
            <a:spLocks noGrp="1"/>
          </p:cNvSpPr>
          <p:nvPr>
            <p:ph type="title"/>
          </p:nvPr>
        </p:nvSpPr>
        <p:spPr>
          <a:xfrm>
            <a:off x="457201" y="204787"/>
            <a:ext cx="3008400" cy="871500"/>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54" name="Google Shape;154;p24"/>
          <p:cNvSpPr txBox="1">
            <a:spLocks noGrp="1"/>
          </p:cNvSpPr>
          <p:nvPr>
            <p:ph type="body" idx="1"/>
          </p:nvPr>
        </p:nvSpPr>
        <p:spPr>
          <a:xfrm>
            <a:off x="3575050" y="204788"/>
            <a:ext cx="5111700" cy="43899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5" name="Google Shape;155;p24"/>
          <p:cNvSpPr txBox="1">
            <a:spLocks noGrp="1"/>
          </p:cNvSpPr>
          <p:nvPr>
            <p:ph type="body" idx="2"/>
          </p:nvPr>
        </p:nvSpPr>
        <p:spPr>
          <a:xfrm>
            <a:off x="457201" y="1076326"/>
            <a:ext cx="3008400" cy="35184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56" name="Google Shape;156;p24"/>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7" name="Google Shape;157;p24"/>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8" name="Google Shape;158;p2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59"/>
        <p:cNvGrpSpPr/>
        <p:nvPr/>
      </p:nvGrpSpPr>
      <p:grpSpPr>
        <a:xfrm>
          <a:off x="0" y="0"/>
          <a:ext cx="0" cy="0"/>
          <a:chOff x="0" y="0"/>
          <a:chExt cx="0" cy="0"/>
        </a:xfrm>
      </p:grpSpPr>
      <p:sp>
        <p:nvSpPr>
          <p:cNvPr id="160" name="Google Shape;160;p25"/>
          <p:cNvSpPr txBox="1">
            <a:spLocks noGrp="1"/>
          </p:cNvSpPr>
          <p:nvPr>
            <p:ph type="title"/>
          </p:nvPr>
        </p:nvSpPr>
        <p:spPr>
          <a:xfrm>
            <a:off x="1792288" y="3600450"/>
            <a:ext cx="5486400" cy="425100"/>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61" name="Google Shape;161;p25"/>
          <p:cNvSpPr>
            <a:spLocks noGrp="1"/>
          </p:cNvSpPr>
          <p:nvPr>
            <p:ph type="pic" idx="2"/>
          </p:nvPr>
        </p:nvSpPr>
        <p:spPr>
          <a:xfrm>
            <a:off x="1792288" y="459581"/>
            <a:ext cx="5486400" cy="3086100"/>
          </a:xfrm>
          <a:prstGeom prst="rect">
            <a:avLst/>
          </a:prstGeom>
          <a:noFill/>
          <a:ln>
            <a:noFill/>
          </a:ln>
        </p:spPr>
        <p:txBody>
          <a:bodyPr spcFirstLastPara="1" wrap="square" lIns="91425" tIns="91425" rIns="91425" bIns="91425"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62" name="Google Shape;162;p25"/>
          <p:cNvSpPr txBox="1">
            <a:spLocks noGrp="1"/>
          </p:cNvSpPr>
          <p:nvPr>
            <p:ph type="body" idx="1"/>
          </p:nvPr>
        </p:nvSpPr>
        <p:spPr>
          <a:xfrm>
            <a:off x="1792288" y="4025503"/>
            <a:ext cx="5486400" cy="6036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63" name="Google Shape;163;p25"/>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4" name="Google Shape;164;p25"/>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5" name="Google Shape;165;p2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66"/>
        <p:cNvGrpSpPr/>
        <p:nvPr/>
      </p:nvGrpSpPr>
      <p:grpSpPr>
        <a:xfrm>
          <a:off x="0" y="0"/>
          <a:ext cx="0" cy="0"/>
          <a:chOff x="0" y="0"/>
          <a:chExt cx="0" cy="0"/>
        </a:xfrm>
      </p:grpSpPr>
      <p:sp>
        <p:nvSpPr>
          <p:cNvPr id="167" name="Google Shape;167;p26"/>
          <p:cNvSpPr txBox="1">
            <a:spLocks noGrp="1"/>
          </p:cNvSpPr>
          <p:nvPr>
            <p:ph type="title"/>
          </p:nvPr>
        </p:nvSpPr>
        <p:spPr>
          <a:xfrm>
            <a:off x="457200" y="205979"/>
            <a:ext cx="8229600" cy="8574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68" name="Google Shape;168;p26"/>
          <p:cNvSpPr txBox="1">
            <a:spLocks noGrp="1"/>
          </p:cNvSpPr>
          <p:nvPr>
            <p:ph type="body" idx="1"/>
          </p:nvPr>
        </p:nvSpPr>
        <p:spPr>
          <a:xfrm rot="5400000">
            <a:off x="2874750" y="-1217399"/>
            <a:ext cx="3394500" cy="82296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9" name="Google Shape;169;p26"/>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0" name="Google Shape;170;p26"/>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1" name="Google Shape;171;p2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72"/>
        <p:cNvGrpSpPr/>
        <p:nvPr/>
      </p:nvGrpSpPr>
      <p:grpSpPr>
        <a:xfrm>
          <a:off x="0" y="0"/>
          <a:ext cx="0" cy="0"/>
          <a:chOff x="0" y="0"/>
          <a:chExt cx="0" cy="0"/>
        </a:xfrm>
      </p:grpSpPr>
      <p:sp>
        <p:nvSpPr>
          <p:cNvPr id="173" name="Google Shape;173;p27"/>
          <p:cNvSpPr txBox="1">
            <a:spLocks noGrp="1"/>
          </p:cNvSpPr>
          <p:nvPr>
            <p:ph type="title"/>
          </p:nvPr>
        </p:nvSpPr>
        <p:spPr>
          <a:xfrm rot="5400000">
            <a:off x="6012600" y="771581"/>
            <a:ext cx="3291000" cy="20574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74" name="Google Shape;174;p27"/>
          <p:cNvSpPr txBox="1">
            <a:spLocks noGrp="1"/>
          </p:cNvSpPr>
          <p:nvPr>
            <p:ph type="body" idx="1"/>
          </p:nvPr>
        </p:nvSpPr>
        <p:spPr>
          <a:xfrm rot="5400000">
            <a:off x="1821600" y="-1209619"/>
            <a:ext cx="3291000" cy="60198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5" name="Google Shape;175;p27"/>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6" name="Google Shape;176;p27"/>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7" name="Google Shape;177;p2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2"/>
        <p:cNvGrpSpPr/>
        <p:nvPr/>
      </p:nvGrpSpPr>
      <p:grpSpPr>
        <a:xfrm>
          <a:off x="0" y="0"/>
          <a:ext cx="0" cy="0"/>
          <a:chOff x="0" y="0"/>
          <a:chExt cx="0" cy="0"/>
        </a:xfrm>
      </p:grpSpPr>
      <p:cxnSp>
        <p:nvCxnSpPr>
          <p:cNvPr id="183" name="Google Shape;183;p29"/>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84" name="Google Shape;184;p29"/>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85" name="Google Shape;185;p29"/>
          <p:cNvGrpSpPr/>
          <p:nvPr/>
        </p:nvGrpSpPr>
        <p:grpSpPr>
          <a:xfrm>
            <a:off x="1004144" y="1022025"/>
            <a:ext cx="7136668" cy="152400"/>
            <a:chOff x="1346429" y="1011300"/>
            <a:chExt cx="6452100" cy="152400"/>
          </a:xfrm>
        </p:grpSpPr>
        <p:cxnSp>
          <p:nvCxnSpPr>
            <p:cNvPr id="186" name="Google Shape;186;p29"/>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87" name="Google Shape;187;p29"/>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88" name="Google Shape;188;p29"/>
          <p:cNvGrpSpPr/>
          <p:nvPr/>
        </p:nvGrpSpPr>
        <p:grpSpPr>
          <a:xfrm>
            <a:off x="1004151" y="3969100"/>
            <a:ext cx="7136668" cy="152400"/>
            <a:chOff x="1346435" y="3969088"/>
            <a:chExt cx="6452100" cy="152400"/>
          </a:xfrm>
        </p:grpSpPr>
        <p:cxnSp>
          <p:nvCxnSpPr>
            <p:cNvPr id="189" name="Google Shape;189;p29"/>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90" name="Google Shape;190;p29"/>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91" name="Google Shape;191;p29"/>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92" name="Google Shape;192;p29"/>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193" name="Google Shape;193;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4"/>
        <p:cNvGrpSpPr/>
        <p:nvPr/>
      </p:nvGrpSpPr>
      <p:grpSpPr>
        <a:xfrm>
          <a:off x="0" y="0"/>
          <a:ext cx="0" cy="0"/>
          <a:chOff x="0" y="0"/>
          <a:chExt cx="0" cy="0"/>
        </a:xfrm>
      </p:grpSpPr>
      <p:sp>
        <p:nvSpPr>
          <p:cNvPr id="195" name="Google Shape;195;p30"/>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0"/>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197" name="Google Shape;197;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8"/>
        <p:cNvGrpSpPr/>
        <p:nvPr/>
      </p:nvGrpSpPr>
      <p:grpSpPr>
        <a:xfrm>
          <a:off x="0" y="0"/>
          <a:ext cx="0" cy="0"/>
          <a:chOff x="0" y="0"/>
          <a:chExt cx="0" cy="0"/>
        </a:xfrm>
      </p:grpSpPr>
      <p:sp>
        <p:nvSpPr>
          <p:cNvPr id="199" name="Google Shape;199;p31"/>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1"/>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01" name="Google Shape;201;p31"/>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2" name="Google Shape;202;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3"/>
        <p:cNvGrpSpPr/>
        <p:nvPr/>
      </p:nvGrpSpPr>
      <p:grpSpPr>
        <a:xfrm>
          <a:off x="0" y="0"/>
          <a:ext cx="0" cy="0"/>
          <a:chOff x="0" y="0"/>
          <a:chExt cx="0" cy="0"/>
        </a:xfrm>
      </p:grpSpPr>
      <p:sp>
        <p:nvSpPr>
          <p:cNvPr id="204" name="Google Shape;204;p32"/>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05" name="Google Shape;205;p32"/>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06" name="Google Shape;206;p32"/>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07" name="Google Shape;207;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sp>
        <p:nvSpPr>
          <p:cNvPr id="32" name="Google Shape;32;p4"/>
          <p:cNvSpPr txBox="1">
            <a:spLocks noGrp="1"/>
          </p:cNvSpPr>
          <p:nvPr>
            <p:ph type="title"/>
          </p:nvPr>
        </p:nvSpPr>
        <p:spPr>
          <a:xfrm>
            <a:off x="457200" y="205978"/>
            <a:ext cx="6879600" cy="857250"/>
          </a:xfrm>
          <a:prstGeom prst="rect">
            <a:avLst/>
          </a:prstGeom>
          <a:noFill/>
          <a:ln>
            <a:noFill/>
          </a:ln>
        </p:spPr>
        <p:txBody>
          <a:bodyPr spcFirstLastPara="1" wrap="square" lIns="91425" tIns="91425" rIns="91425" bIns="91425" anchor="b"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3" name="Google Shape;33;p4"/>
          <p:cNvSpPr txBox="1">
            <a:spLocks noGrp="1"/>
          </p:cNvSpPr>
          <p:nvPr>
            <p:ph type="body" idx="1"/>
          </p:nvPr>
        </p:nvSpPr>
        <p:spPr>
          <a:xfrm>
            <a:off x="457200" y="1200151"/>
            <a:ext cx="8229600" cy="3630149"/>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8"/>
        <p:cNvGrpSpPr/>
        <p:nvPr/>
      </p:nvGrpSpPr>
      <p:grpSpPr>
        <a:xfrm>
          <a:off x="0" y="0"/>
          <a:ext cx="0" cy="0"/>
          <a:chOff x="0" y="0"/>
          <a:chExt cx="0" cy="0"/>
        </a:xfrm>
      </p:grpSpPr>
      <p:sp>
        <p:nvSpPr>
          <p:cNvPr id="209" name="Google Shape;209;p3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10" name="Google Shape;210;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11"/>
        <p:cNvGrpSpPr/>
        <p:nvPr/>
      </p:nvGrpSpPr>
      <p:grpSpPr>
        <a:xfrm>
          <a:off x="0" y="0"/>
          <a:ext cx="0" cy="0"/>
          <a:chOff x="0" y="0"/>
          <a:chExt cx="0" cy="0"/>
        </a:xfrm>
      </p:grpSpPr>
      <p:sp>
        <p:nvSpPr>
          <p:cNvPr id="212" name="Google Shape;212;p34"/>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13" name="Google Shape;213;p34"/>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14" name="Google Shape;214;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215"/>
        <p:cNvGrpSpPr/>
        <p:nvPr/>
      </p:nvGrpSpPr>
      <p:grpSpPr>
        <a:xfrm>
          <a:off x="0" y="0"/>
          <a:ext cx="0" cy="0"/>
          <a:chOff x="0" y="0"/>
          <a:chExt cx="0" cy="0"/>
        </a:xfrm>
      </p:grpSpPr>
      <p:sp>
        <p:nvSpPr>
          <p:cNvPr id="216" name="Google Shape;216;p35"/>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217" name="Google Shape;217;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18"/>
        <p:cNvGrpSpPr/>
        <p:nvPr/>
      </p:nvGrpSpPr>
      <p:grpSpPr>
        <a:xfrm>
          <a:off x="0" y="0"/>
          <a:ext cx="0" cy="0"/>
          <a:chOff x="0" y="0"/>
          <a:chExt cx="0" cy="0"/>
        </a:xfrm>
      </p:grpSpPr>
      <p:sp>
        <p:nvSpPr>
          <p:cNvPr id="219" name="Google Shape;219;p36"/>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0" name="Google Shape;220;p36"/>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221" name="Google Shape;221;p36"/>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222" name="Google Shape;222;p36"/>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223" name="Google Shape;223;p36"/>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224" name="Google Shape;224;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25"/>
        <p:cNvGrpSpPr/>
        <p:nvPr/>
      </p:nvGrpSpPr>
      <p:grpSpPr>
        <a:xfrm>
          <a:off x="0" y="0"/>
          <a:ext cx="0" cy="0"/>
          <a:chOff x="0" y="0"/>
          <a:chExt cx="0" cy="0"/>
        </a:xfrm>
      </p:grpSpPr>
      <p:sp>
        <p:nvSpPr>
          <p:cNvPr id="226" name="Google Shape;226;p37"/>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227" name="Google Shape;227;p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28"/>
        <p:cNvGrpSpPr/>
        <p:nvPr/>
      </p:nvGrpSpPr>
      <p:grpSpPr>
        <a:xfrm>
          <a:off x="0" y="0"/>
          <a:ext cx="0" cy="0"/>
          <a:chOff x="0" y="0"/>
          <a:chExt cx="0" cy="0"/>
        </a:xfrm>
      </p:grpSpPr>
      <p:sp>
        <p:nvSpPr>
          <p:cNvPr id="229" name="Google Shape;229;p38"/>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8"/>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231" name="Google Shape;231;p38"/>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232" name="Google Shape;232;p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3"/>
        <p:cNvGrpSpPr/>
        <p:nvPr/>
      </p:nvGrpSpPr>
      <p:grpSpPr>
        <a:xfrm>
          <a:off x="0" y="0"/>
          <a:ext cx="0" cy="0"/>
          <a:chOff x="0" y="0"/>
          <a:chExt cx="0" cy="0"/>
        </a:xfrm>
      </p:grpSpPr>
      <p:sp>
        <p:nvSpPr>
          <p:cNvPr id="234" name="Google Shape;234;p3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5"/>
        <p:cNvGrpSpPr/>
        <p:nvPr/>
      </p:nvGrpSpPr>
      <p:grpSpPr>
        <a:xfrm>
          <a:off x="0" y="0"/>
          <a:ext cx="0" cy="0"/>
          <a:chOff x="0" y="0"/>
          <a:chExt cx="0" cy="0"/>
        </a:xfrm>
      </p:grpSpPr>
      <p:sp>
        <p:nvSpPr>
          <p:cNvPr id="236" name="Google Shape;236;p40"/>
          <p:cNvSpPr/>
          <p:nvPr/>
        </p:nvSpPr>
        <p:spPr>
          <a:xfrm>
            <a:off x="0" y="4570943"/>
            <a:ext cx="9144000" cy="572700"/>
          </a:xfrm>
          <a:prstGeom prst="rect">
            <a:avLst/>
          </a:prstGeom>
          <a:solidFill>
            <a:srgbClr val="0088A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7" name="Google Shape;237;p40" descr="PCC_primary_logo_reversed.eps"/>
          <p:cNvPicPr preferRelativeResize="0"/>
          <p:nvPr/>
        </p:nvPicPr>
        <p:blipFill rotWithShape="1">
          <a:blip r:embed="rId2">
            <a:alphaModFix/>
          </a:blip>
          <a:srcRect/>
          <a:stretch/>
        </p:blipFill>
        <p:spPr>
          <a:xfrm>
            <a:off x="7589346" y="4655773"/>
            <a:ext cx="1177098" cy="366539"/>
          </a:xfrm>
          <a:prstGeom prst="rect">
            <a:avLst/>
          </a:prstGeom>
          <a:noFill/>
          <a:ln>
            <a:noFill/>
          </a:ln>
        </p:spPr>
      </p:pic>
      <p:pic>
        <p:nvPicPr>
          <p:cNvPr id="238" name="Google Shape;238;p40" descr="white_page.jpg"/>
          <p:cNvPicPr preferRelativeResize="0"/>
          <p:nvPr/>
        </p:nvPicPr>
        <p:blipFill rotWithShape="1">
          <a:blip r:embed="rId3">
            <a:alphaModFix/>
          </a:blip>
          <a:srcRect t="11134"/>
          <a:stretch/>
        </p:blipFill>
        <p:spPr>
          <a:xfrm>
            <a:off x="0" y="-1"/>
            <a:ext cx="9141293" cy="4570944"/>
          </a:xfrm>
          <a:prstGeom prst="rect">
            <a:avLst/>
          </a:prstGeom>
          <a:noFill/>
          <a:ln>
            <a:noFill/>
          </a:ln>
        </p:spPr>
      </p:pic>
      <p:sp>
        <p:nvSpPr>
          <p:cNvPr id="239" name="Google Shape;239;p40"/>
          <p:cNvSpPr txBox="1">
            <a:spLocks noGrp="1"/>
          </p:cNvSpPr>
          <p:nvPr>
            <p:ph type="title"/>
          </p:nvPr>
        </p:nvSpPr>
        <p:spPr>
          <a:xfrm>
            <a:off x="457200" y="205979"/>
            <a:ext cx="8229600" cy="8574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6C81"/>
              </a:buClr>
              <a:buSzPts val="3200"/>
              <a:buFont typeface="Helvetica Neue"/>
              <a:buNone/>
              <a:defRPr sz="3200" b="1" i="0" u="none" strike="noStrike" cap="none">
                <a:solidFill>
                  <a:srgbClr val="006C81"/>
                </a:solidFill>
                <a:latin typeface="Helvetica Neue"/>
                <a:ea typeface="Helvetica Neue"/>
                <a:cs typeface="Helvetica Neue"/>
                <a:sym typeface="Helvetica Neue"/>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240" name="Google Shape;240;p40"/>
          <p:cNvSpPr txBox="1">
            <a:spLocks noGrp="1"/>
          </p:cNvSpPr>
          <p:nvPr>
            <p:ph type="body" idx="1"/>
          </p:nvPr>
        </p:nvSpPr>
        <p:spPr>
          <a:xfrm>
            <a:off x="457200" y="1200151"/>
            <a:ext cx="8229600" cy="20751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500"/>
              </a:spcBef>
              <a:spcAft>
                <a:spcPts val="0"/>
              </a:spcAft>
              <a:buClr>
                <a:srgbClr val="006C81"/>
              </a:buClr>
              <a:buSzPts val="2400"/>
              <a:buFont typeface="Arial"/>
              <a:buChar char="•"/>
              <a:defRPr sz="2400" b="0" i="0" u="none" strike="noStrike" cap="none">
                <a:solidFill>
                  <a:srgbClr val="006C81"/>
                </a:solidFill>
                <a:latin typeface="Helvetica Neue"/>
                <a:ea typeface="Helvetica Neue"/>
                <a:cs typeface="Helvetica Neue"/>
                <a:sym typeface="Helvetica Neue"/>
              </a:defRPr>
            </a:lvl1pPr>
            <a:lvl2pPr marL="914400" marR="0" lvl="1" indent="-381000" algn="l" rtl="0">
              <a:lnSpc>
                <a:spcPct val="100000"/>
              </a:lnSpc>
              <a:spcBef>
                <a:spcPts val="500"/>
              </a:spcBef>
              <a:spcAft>
                <a:spcPts val="0"/>
              </a:spcAft>
              <a:buClr>
                <a:srgbClr val="006C81"/>
              </a:buClr>
              <a:buSzPts val="2400"/>
              <a:buFont typeface="Arial"/>
              <a:buChar char="–"/>
              <a:defRPr sz="2400" b="0" i="0" u="none" strike="noStrike" cap="none">
                <a:solidFill>
                  <a:srgbClr val="006C81"/>
                </a:solidFill>
                <a:latin typeface="Helvetica Neue"/>
                <a:ea typeface="Helvetica Neue"/>
                <a:cs typeface="Helvetica Neue"/>
                <a:sym typeface="Helvetica Neue"/>
              </a:defRPr>
            </a:lvl2pPr>
            <a:lvl3pPr marL="1371600" marR="0" lvl="2" indent="-342900" algn="l" rtl="0">
              <a:lnSpc>
                <a:spcPct val="100000"/>
              </a:lnSpc>
              <a:spcBef>
                <a:spcPts val="400"/>
              </a:spcBef>
              <a:spcAft>
                <a:spcPts val="0"/>
              </a:spcAft>
              <a:buClr>
                <a:srgbClr val="006C81"/>
              </a:buClr>
              <a:buSzPts val="1800"/>
              <a:buFont typeface="Arial"/>
              <a:buChar char="•"/>
              <a:defRPr sz="1800" b="0" i="0" u="none" strike="noStrike" cap="none">
                <a:solidFill>
                  <a:srgbClr val="006C81"/>
                </a:solidFill>
                <a:latin typeface="Helvetica Neue"/>
                <a:ea typeface="Helvetica Neue"/>
                <a:cs typeface="Helvetica Neue"/>
                <a:sym typeface="Helvetica Neue"/>
              </a:defRPr>
            </a:lvl3pPr>
            <a:lvl4pPr marL="1828800" marR="0" lvl="3" indent="-342900" algn="l" rtl="0">
              <a:lnSpc>
                <a:spcPct val="100000"/>
              </a:lnSpc>
              <a:spcBef>
                <a:spcPts val="400"/>
              </a:spcBef>
              <a:spcAft>
                <a:spcPts val="0"/>
              </a:spcAft>
              <a:buClr>
                <a:srgbClr val="006C81"/>
              </a:buClr>
              <a:buSzPts val="1800"/>
              <a:buFont typeface="Arial"/>
              <a:buChar char="–"/>
              <a:defRPr sz="1800" b="0" i="0" u="none" strike="noStrike" cap="none">
                <a:solidFill>
                  <a:srgbClr val="006C81"/>
                </a:solidFill>
                <a:latin typeface="Helvetica Neue"/>
                <a:ea typeface="Helvetica Neue"/>
                <a:cs typeface="Helvetica Neue"/>
                <a:sym typeface="Helvetica Neue"/>
              </a:defRPr>
            </a:lvl4pPr>
            <a:lvl5pPr marL="2286000" marR="0" lvl="4" indent="-342900" algn="l" rtl="0">
              <a:lnSpc>
                <a:spcPct val="100000"/>
              </a:lnSpc>
              <a:spcBef>
                <a:spcPts val="400"/>
              </a:spcBef>
              <a:spcAft>
                <a:spcPts val="0"/>
              </a:spcAft>
              <a:buClr>
                <a:srgbClr val="006C81"/>
              </a:buClr>
              <a:buSzPts val="1800"/>
              <a:buFont typeface="Arial"/>
              <a:buChar char="»"/>
              <a:defRPr sz="1800" b="0" i="0" u="none" strike="noStrike" cap="none">
                <a:solidFill>
                  <a:srgbClr val="006C81"/>
                </a:solidFill>
                <a:latin typeface="Helvetica Neue"/>
                <a:ea typeface="Helvetica Neue"/>
                <a:cs typeface="Helvetica Neue"/>
                <a:sym typeface="Helvetica Neue"/>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1" name="Google Shape;241;p40"/>
          <p:cNvSpPr txBox="1">
            <a:spLocks noGrp="1"/>
          </p:cNvSpPr>
          <p:nvPr>
            <p:ph type="dt" idx="10"/>
          </p:nvPr>
        </p:nvSpPr>
        <p:spPr>
          <a:xfrm>
            <a:off x="4487778" y="4743204"/>
            <a:ext cx="1006500" cy="2739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SzPts val="1400"/>
              <a:buNone/>
              <a:defRPr sz="1200" b="0"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2" name="Google Shape;242;p40"/>
          <p:cNvSpPr txBox="1">
            <a:spLocks noGrp="1"/>
          </p:cNvSpPr>
          <p:nvPr>
            <p:ph type="ftr" idx="11"/>
          </p:nvPr>
        </p:nvSpPr>
        <p:spPr>
          <a:xfrm>
            <a:off x="276725" y="4743204"/>
            <a:ext cx="3867600" cy="2739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3" name="Google Shape;243;p40"/>
          <p:cNvSpPr txBox="1">
            <a:spLocks noGrp="1"/>
          </p:cNvSpPr>
          <p:nvPr>
            <p:ph type="sldNum" idx="12"/>
          </p:nvPr>
        </p:nvSpPr>
        <p:spPr>
          <a:xfrm>
            <a:off x="5882105" y="4743204"/>
            <a:ext cx="1287300" cy="2739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8"/>
        <p:cNvGrpSpPr/>
        <p:nvPr/>
      </p:nvGrpSpPr>
      <p:grpSpPr>
        <a:xfrm>
          <a:off x="0" y="0"/>
          <a:ext cx="0" cy="0"/>
          <a:chOff x="0" y="0"/>
          <a:chExt cx="0" cy="0"/>
        </a:xfrm>
      </p:grpSpPr>
      <p:cxnSp>
        <p:nvCxnSpPr>
          <p:cNvPr id="249" name="Google Shape;249;p42"/>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250" name="Google Shape;250;p42"/>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251" name="Google Shape;251;p42"/>
          <p:cNvGrpSpPr/>
          <p:nvPr/>
        </p:nvGrpSpPr>
        <p:grpSpPr>
          <a:xfrm>
            <a:off x="1004144" y="1022025"/>
            <a:ext cx="7136668" cy="152400"/>
            <a:chOff x="1346429" y="1011300"/>
            <a:chExt cx="6452100" cy="152400"/>
          </a:xfrm>
        </p:grpSpPr>
        <p:cxnSp>
          <p:nvCxnSpPr>
            <p:cNvPr id="252" name="Google Shape;252;p4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253" name="Google Shape;253;p4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254" name="Google Shape;254;p42"/>
          <p:cNvGrpSpPr/>
          <p:nvPr/>
        </p:nvGrpSpPr>
        <p:grpSpPr>
          <a:xfrm>
            <a:off x="1004151" y="3969100"/>
            <a:ext cx="7136668" cy="152400"/>
            <a:chOff x="1346435" y="3969088"/>
            <a:chExt cx="6452100" cy="152400"/>
          </a:xfrm>
        </p:grpSpPr>
        <p:cxnSp>
          <p:nvCxnSpPr>
            <p:cNvPr id="255" name="Google Shape;255;p4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256" name="Google Shape;256;p4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257" name="Google Shape;257;p42"/>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400"/>
              <a:buNone/>
              <a:defRPr sz="5400"/>
            </a:lvl1pPr>
            <a:lvl2pPr lvl="1" algn="ctr" rtl="0">
              <a:spcBef>
                <a:spcPts val="0"/>
              </a:spcBef>
              <a:spcAft>
                <a:spcPts val="0"/>
              </a:spcAft>
              <a:buSzPts val="5400"/>
              <a:buNone/>
              <a:defRPr sz="5400"/>
            </a:lvl2pPr>
            <a:lvl3pPr lvl="2" algn="ctr" rtl="0">
              <a:spcBef>
                <a:spcPts val="0"/>
              </a:spcBef>
              <a:spcAft>
                <a:spcPts val="0"/>
              </a:spcAft>
              <a:buSzPts val="5400"/>
              <a:buNone/>
              <a:defRPr sz="5400"/>
            </a:lvl3pPr>
            <a:lvl4pPr lvl="3" algn="ctr" rtl="0">
              <a:spcBef>
                <a:spcPts val="0"/>
              </a:spcBef>
              <a:spcAft>
                <a:spcPts val="0"/>
              </a:spcAft>
              <a:buSzPts val="5400"/>
              <a:buNone/>
              <a:defRPr sz="5400"/>
            </a:lvl4pPr>
            <a:lvl5pPr lvl="4" algn="ctr" rtl="0">
              <a:spcBef>
                <a:spcPts val="0"/>
              </a:spcBef>
              <a:spcAft>
                <a:spcPts val="0"/>
              </a:spcAft>
              <a:buSzPts val="5400"/>
              <a:buNone/>
              <a:defRPr sz="5400"/>
            </a:lvl5pPr>
            <a:lvl6pPr lvl="5" algn="ctr" rtl="0">
              <a:spcBef>
                <a:spcPts val="0"/>
              </a:spcBef>
              <a:spcAft>
                <a:spcPts val="0"/>
              </a:spcAft>
              <a:buSzPts val="5400"/>
              <a:buNone/>
              <a:defRPr sz="5400"/>
            </a:lvl6pPr>
            <a:lvl7pPr lvl="6" algn="ctr" rtl="0">
              <a:spcBef>
                <a:spcPts val="0"/>
              </a:spcBef>
              <a:spcAft>
                <a:spcPts val="0"/>
              </a:spcAft>
              <a:buSzPts val="5400"/>
              <a:buNone/>
              <a:defRPr sz="5400"/>
            </a:lvl7pPr>
            <a:lvl8pPr lvl="7" algn="ctr" rtl="0">
              <a:spcBef>
                <a:spcPts val="0"/>
              </a:spcBef>
              <a:spcAft>
                <a:spcPts val="0"/>
              </a:spcAft>
              <a:buSzPts val="5400"/>
              <a:buNone/>
              <a:defRPr sz="5400"/>
            </a:lvl8pPr>
            <a:lvl9pPr lvl="8" algn="ctr" rtl="0">
              <a:spcBef>
                <a:spcPts val="0"/>
              </a:spcBef>
              <a:spcAft>
                <a:spcPts val="0"/>
              </a:spcAft>
              <a:buSzPts val="5400"/>
              <a:buNone/>
              <a:defRPr sz="5400"/>
            </a:lvl9pPr>
          </a:lstStyle>
          <a:p>
            <a:endParaRPr/>
          </a:p>
        </p:txBody>
      </p:sp>
      <p:sp>
        <p:nvSpPr>
          <p:cNvPr id="258" name="Google Shape;258;p42"/>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400"/>
              <a:buNone/>
              <a:defRPr sz="2400"/>
            </a:lvl1pPr>
            <a:lvl2pPr lvl="1" algn="ctr" rtl="0">
              <a:lnSpc>
                <a:spcPct val="100000"/>
              </a:lnSpc>
              <a:spcBef>
                <a:spcPts val="0"/>
              </a:spcBef>
              <a:spcAft>
                <a:spcPts val="0"/>
              </a:spcAft>
              <a:buSzPts val="2400"/>
              <a:buNone/>
              <a:defRPr sz="2400"/>
            </a:lvl2pPr>
            <a:lvl3pPr lvl="2" algn="ctr" rtl="0">
              <a:lnSpc>
                <a:spcPct val="100000"/>
              </a:lnSpc>
              <a:spcBef>
                <a:spcPts val="0"/>
              </a:spcBef>
              <a:spcAft>
                <a:spcPts val="0"/>
              </a:spcAft>
              <a:buSzPts val="2400"/>
              <a:buNone/>
              <a:defRPr sz="2400"/>
            </a:lvl3pPr>
            <a:lvl4pPr lvl="3" algn="ctr" rtl="0">
              <a:lnSpc>
                <a:spcPct val="100000"/>
              </a:lnSpc>
              <a:spcBef>
                <a:spcPts val="0"/>
              </a:spcBef>
              <a:spcAft>
                <a:spcPts val="0"/>
              </a:spcAft>
              <a:buSzPts val="2400"/>
              <a:buNone/>
              <a:defRPr sz="2400"/>
            </a:lvl4pPr>
            <a:lvl5pPr lvl="4" algn="ctr" rtl="0">
              <a:lnSpc>
                <a:spcPct val="100000"/>
              </a:lnSpc>
              <a:spcBef>
                <a:spcPts val="0"/>
              </a:spcBef>
              <a:spcAft>
                <a:spcPts val="0"/>
              </a:spcAft>
              <a:buSzPts val="2400"/>
              <a:buNone/>
              <a:defRPr sz="2400"/>
            </a:lvl5pPr>
            <a:lvl6pPr lvl="5" algn="ctr" rtl="0">
              <a:lnSpc>
                <a:spcPct val="100000"/>
              </a:lnSpc>
              <a:spcBef>
                <a:spcPts val="0"/>
              </a:spcBef>
              <a:spcAft>
                <a:spcPts val="0"/>
              </a:spcAft>
              <a:buSzPts val="2400"/>
              <a:buNone/>
              <a:defRPr sz="2400"/>
            </a:lvl6pPr>
            <a:lvl7pPr lvl="6" algn="ctr" rtl="0">
              <a:lnSpc>
                <a:spcPct val="100000"/>
              </a:lnSpc>
              <a:spcBef>
                <a:spcPts val="0"/>
              </a:spcBef>
              <a:spcAft>
                <a:spcPts val="0"/>
              </a:spcAft>
              <a:buSzPts val="2400"/>
              <a:buNone/>
              <a:defRPr sz="2400"/>
            </a:lvl7pPr>
            <a:lvl8pPr lvl="7" algn="ctr" rtl="0">
              <a:lnSpc>
                <a:spcPct val="100000"/>
              </a:lnSpc>
              <a:spcBef>
                <a:spcPts val="0"/>
              </a:spcBef>
              <a:spcAft>
                <a:spcPts val="0"/>
              </a:spcAft>
              <a:buSzPts val="2400"/>
              <a:buNone/>
              <a:defRPr sz="2400"/>
            </a:lvl8pPr>
            <a:lvl9pPr lvl="8" algn="ctr" rtl="0">
              <a:lnSpc>
                <a:spcPct val="100000"/>
              </a:lnSpc>
              <a:spcBef>
                <a:spcPts val="0"/>
              </a:spcBef>
              <a:spcAft>
                <a:spcPts val="0"/>
              </a:spcAft>
              <a:buSzPts val="2400"/>
              <a:buNone/>
              <a:defRPr sz="2400"/>
            </a:lvl9pPr>
          </a:lstStyle>
          <a:p>
            <a:endParaRPr/>
          </a:p>
        </p:txBody>
      </p:sp>
      <p:sp>
        <p:nvSpPr>
          <p:cNvPr id="259" name="Google Shape;259;p4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0"/>
        <p:cNvGrpSpPr/>
        <p:nvPr/>
      </p:nvGrpSpPr>
      <p:grpSpPr>
        <a:xfrm>
          <a:off x="0" y="0"/>
          <a:ext cx="0" cy="0"/>
          <a:chOff x="0" y="0"/>
          <a:chExt cx="0" cy="0"/>
        </a:xfrm>
      </p:grpSpPr>
      <p:sp>
        <p:nvSpPr>
          <p:cNvPr id="261" name="Google Shape;261;p43"/>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43"/>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a:lvl1pPr>
            <a:lvl2pPr lvl="1" algn="ctr" rtl="0">
              <a:spcBef>
                <a:spcPts val="0"/>
              </a:spcBef>
              <a:spcAft>
                <a:spcPts val="0"/>
              </a:spcAft>
              <a:buSzPts val="3600"/>
              <a:buNone/>
              <a:defRPr/>
            </a:lvl2pPr>
            <a:lvl3pPr lvl="2" algn="ctr" rtl="0">
              <a:spcBef>
                <a:spcPts val="0"/>
              </a:spcBef>
              <a:spcAft>
                <a:spcPts val="0"/>
              </a:spcAft>
              <a:buSzPts val="3600"/>
              <a:buNone/>
              <a:defRPr/>
            </a:lvl3pPr>
            <a:lvl4pPr lvl="3" algn="ctr" rtl="0">
              <a:spcBef>
                <a:spcPts val="0"/>
              </a:spcBef>
              <a:spcAft>
                <a:spcPts val="0"/>
              </a:spcAft>
              <a:buSzPts val="3600"/>
              <a:buNone/>
              <a:defRPr/>
            </a:lvl4pPr>
            <a:lvl5pPr lvl="4" algn="ctr" rtl="0">
              <a:spcBef>
                <a:spcPts val="0"/>
              </a:spcBef>
              <a:spcAft>
                <a:spcPts val="0"/>
              </a:spcAft>
              <a:buSzPts val="3600"/>
              <a:buNone/>
              <a:defRPr/>
            </a:lvl5pPr>
            <a:lvl6pPr lvl="5" algn="ctr" rtl="0">
              <a:spcBef>
                <a:spcPts val="0"/>
              </a:spcBef>
              <a:spcAft>
                <a:spcPts val="0"/>
              </a:spcAft>
              <a:buSzPts val="3600"/>
              <a:buNone/>
              <a:defRPr/>
            </a:lvl6pPr>
            <a:lvl7pPr lvl="6" algn="ctr" rtl="0">
              <a:spcBef>
                <a:spcPts val="0"/>
              </a:spcBef>
              <a:spcAft>
                <a:spcPts val="0"/>
              </a:spcAft>
              <a:buSzPts val="3600"/>
              <a:buNone/>
              <a:defRPr/>
            </a:lvl7pPr>
            <a:lvl8pPr lvl="7" algn="ctr" rtl="0">
              <a:spcBef>
                <a:spcPts val="0"/>
              </a:spcBef>
              <a:spcAft>
                <a:spcPts val="0"/>
              </a:spcAft>
              <a:buSzPts val="3600"/>
              <a:buNone/>
              <a:defRPr/>
            </a:lvl8pPr>
            <a:lvl9pPr lvl="8" algn="ctr" rtl="0">
              <a:spcBef>
                <a:spcPts val="0"/>
              </a:spcBef>
              <a:spcAft>
                <a:spcPts val="0"/>
              </a:spcAft>
              <a:buSzPts val="3600"/>
              <a:buNone/>
              <a:defRPr/>
            </a:lvl9pPr>
          </a:lstStyle>
          <a:p>
            <a:endParaRPr/>
          </a:p>
        </p:txBody>
      </p:sp>
      <p:sp>
        <p:nvSpPr>
          <p:cNvPr id="263" name="Google Shape;263;p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457200" y="205979"/>
            <a:ext cx="8229600" cy="85725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6" name="Google Shape;36;p5"/>
          <p:cNvSpPr txBox="1">
            <a:spLocks noGrp="1"/>
          </p:cNvSpPr>
          <p:nvPr>
            <p:ph type="body" idx="1"/>
          </p:nvPr>
        </p:nvSpPr>
        <p:spPr>
          <a:xfrm>
            <a:off x="457200" y="1151335"/>
            <a:ext cx="4040188" cy="47982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7" name="Google Shape;37;p5"/>
          <p:cNvSpPr txBox="1">
            <a:spLocks noGrp="1"/>
          </p:cNvSpPr>
          <p:nvPr>
            <p:ph type="body" idx="2"/>
          </p:nvPr>
        </p:nvSpPr>
        <p:spPr>
          <a:xfrm>
            <a:off x="457200" y="1631156"/>
            <a:ext cx="4040188" cy="2963466"/>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38" name="Google Shape;38;p5"/>
          <p:cNvSpPr txBox="1">
            <a:spLocks noGrp="1"/>
          </p:cNvSpPr>
          <p:nvPr>
            <p:ph type="body" idx="3"/>
          </p:nvPr>
        </p:nvSpPr>
        <p:spPr>
          <a:xfrm>
            <a:off x="4645026" y="1151335"/>
            <a:ext cx="4041775" cy="47982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9" name="Google Shape;39;p5"/>
          <p:cNvSpPr txBox="1">
            <a:spLocks noGrp="1"/>
          </p:cNvSpPr>
          <p:nvPr>
            <p:ph type="body" idx="4"/>
          </p:nvPr>
        </p:nvSpPr>
        <p:spPr>
          <a:xfrm>
            <a:off x="4645026" y="1631156"/>
            <a:ext cx="4041775" cy="2963466"/>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0" name="Google Shape;40;p5"/>
          <p:cNvSpPr txBox="1">
            <a:spLocks noGrp="1"/>
          </p:cNvSpPr>
          <p:nvPr>
            <p:ph type="dt" idx="10"/>
          </p:nvPr>
        </p:nvSpPr>
        <p:spPr>
          <a:xfrm>
            <a:off x="457200" y="4767263"/>
            <a:ext cx="2133600" cy="273844"/>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1" name="Google Shape;41;p5"/>
          <p:cNvSpPr txBox="1">
            <a:spLocks noGrp="1"/>
          </p:cNvSpPr>
          <p:nvPr>
            <p:ph type="ftr" idx="11"/>
          </p:nvPr>
        </p:nvSpPr>
        <p:spPr>
          <a:xfrm>
            <a:off x="3124200" y="4767263"/>
            <a:ext cx="2895600" cy="273844"/>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2" name="Google Shape;42;p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64"/>
        <p:cNvGrpSpPr/>
        <p:nvPr/>
      </p:nvGrpSpPr>
      <p:grpSpPr>
        <a:xfrm>
          <a:off x="0" y="0"/>
          <a:ext cx="0" cy="0"/>
          <a:chOff x="0" y="0"/>
          <a:chExt cx="0" cy="0"/>
        </a:xfrm>
      </p:grpSpPr>
      <p:sp>
        <p:nvSpPr>
          <p:cNvPr id="265" name="Google Shape;265;p44"/>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4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67" name="Google Shape;267;p4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68" name="Google Shape;268;p4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9"/>
        <p:cNvGrpSpPr/>
        <p:nvPr/>
      </p:nvGrpSpPr>
      <p:grpSpPr>
        <a:xfrm>
          <a:off x="0" y="0"/>
          <a:ext cx="0" cy="0"/>
          <a:chOff x="0" y="0"/>
          <a:chExt cx="0" cy="0"/>
        </a:xfrm>
      </p:grpSpPr>
      <p:sp>
        <p:nvSpPr>
          <p:cNvPr id="270" name="Google Shape;270;p4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71" name="Google Shape;271;p45"/>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72" name="Google Shape;272;p45"/>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73" name="Google Shape;273;p4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4"/>
        <p:cNvGrpSpPr/>
        <p:nvPr/>
      </p:nvGrpSpPr>
      <p:grpSpPr>
        <a:xfrm>
          <a:off x="0" y="0"/>
          <a:ext cx="0" cy="0"/>
          <a:chOff x="0" y="0"/>
          <a:chExt cx="0" cy="0"/>
        </a:xfrm>
      </p:grpSpPr>
      <p:sp>
        <p:nvSpPr>
          <p:cNvPr id="275" name="Google Shape;275;p4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76" name="Google Shape;276;p4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77"/>
        <p:cNvGrpSpPr/>
        <p:nvPr/>
      </p:nvGrpSpPr>
      <p:grpSpPr>
        <a:xfrm>
          <a:off x="0" y="0"/>
          <a:ext cx="0" cy="0"/>
          <a:chOff x="0" y="0"/>
          <a:chExt cx="0" cy="0"/>
        </a:xfrm>
      </p:grpSpPr>
      <p:sp>
        <p:nvSpPr>
          <p:cNvPr id="278" name="Google Shape;278;p4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79" name="Google Shape;279;p4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80" name="Google Shape;280;p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281"/>
        <p:cNvGrpSpPr/>
        <p:nvPr/>
      </p:nvGrpSpPr>
      <p:grpSpPr>
        <a:xfrm>
          <a:off x="0" y="0"/>
          <a:ext cx="0" cy="0"/>
          <a:chOff x="0" y="0"/>
          <a:chExt cx="0" cy="0"/>
        </a:xfrm>
      </p:grpSpPr>
      <p:sp>
        <p:nvSpPr>
          <p:cNvPr id="282" name="Google Shape;282;p48"/>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dk2"/>
              </a:buClr>
              <a:buSzPts val="5400"/>
              <a:buNone/>
              <a:defRPr sz="5400" b="0">
                <a:solidFill>
                  <a:schemeClr val="dk2"/>
                </a:solidFill>
              </a:defRPr>
            </a:lvl1pPr>
            <a:lvl2pPr lvl="1" rtl="0">
              <a:spcBef>
                <a:spcPts val="0"/>
              </a:spcBef>
              <a:spcAft>
                <a:spcPts val="0"/>
              </a:spcAft>
              <a:buClr>
                <a:schemeClr val="dk2"/>
              </a:buClr>
              <a:buSzPts val="5400"/>
              <a:buNone/>
              <a:defRPr sz="5400" b="0">
                <a:solidFill>
                  <a:schemeClr val="dk2"/>
                </a:solidFill>
              </a:defRPr>
            </a:lvl2pPr>
            <a:lvl3pPr lvl="2" rtl="0">
              <a:spcBef>
                <a:spcPts val="0"/>
              </a:spcBef>
              <a:spcAft>
                <a:spcPts val="0"/>
              </a:spcAft>
              <a:buClr>
                <a:schemeClr val="dk2"/>
              </a:buClr>
              <a:buSzPts val="5400"/>
              <a:buNone/>
              <a:defRPr sz="5400" b="0">
                <a:solidFill>
                  <a:schemeClr val="dk2"/>
                </a:solidFill>
              </a:defRPr>
            </a:lvl3pPr>
            <a:lvl4pPr lvl="3" rtl="0">
              <a:spcBef>
                <a:spcPts val="0"/>
              </a:spcBef>
              <a:spcAft>
                <a:spcPts val="0"/>
              </a:spcAft>
              <a:buClr>
                <a:schemeClr val="dk2"/>
              </a:buClr>
              <a:buSzPts val="5400"/>
              <a:buNone/>
              <a:defRPr sz="5400" b="0">
                <a:solidFill>
                  <a:schemeClr val="dk2"/>
                </a:solidFill>
              </a:defRPr>
            </a:lvl4pPr>
            <a:lvl5pPr lvl="4" rtl="0">
              <a:spcBef>
                <a:spcPts val="0"/>
              </a:spcBef>
              <a:spcAft>
                <a:spcPts val="0"/>
              </a:spcAft>
              <a:buClr>
                <a:schemeClr val="dk2"/>
              </a:buClr>
              <a:buSzPts val="5400"/>
              <a:buNone/>
              <a:defRPr sz="5400" b="0">
                <a:solidFill>
                  <a:schemeClr val="dk2"/>
                </a:solidFill>
              </a:defRPr>
            </a:lvl5pPr>
            <a:lvl6pPr lvl="5" rtl="0">
              <a:spcBef>
                <a:spcPts val="0"/>
              </a:spcBef>
              <a:spcAft>
                <a:spcPts val="0"/>
              </a:spcAft>
              <a:buClr>
                <a:schemeClr val="dk2"/>
              </a:buClr>
              <a:buSzPts val="5400"/>
              <a:buNone/>
              <a:defRPr sz="5400" b="0">
                <a:solidFill>
                  <a:schemeClr val="dk2"/>
                </a:solidFill>
              </a:defRPr>
            </a:lvl6pPr>
            <a:lvl7pPr lvl="6" rtl="0">
              <a:spcBef>
                <a:spcPts val="0"/>
              </a:spcBef>
              <a:spcAft>
                <a:spcPts val="0"/>
              </a:spcAft>
              <a:buClr>
                <a:schemeClr val="dk2"/>
              </a:buClr>
              <a:buSzPts val="5400"/>
              <a:buNone/>
              <a:defRPr sz="5400" b="0">
                <a:solidFill>
                  <a:schemeClr val="dk2"/>
                </a:solidFill>
              </a:defRPr>
            </a:lvl7pPr>
            <a:lvl8pPr lvl="7" rtl="0">
              <a:spcBef>
                <a:spcPts val="0"/>
              </a:spcBef>
              <a:spcAft>
                <a:spcPts val="0"/>
              </a:spcAft>
              <a:buClr>
                <a:schemeClr val="dk2"/>
              </a:buClr>
              <a:buSzPts val="5400"/>
              <a:buNone/>
              <a:defRPr sz="5400" b="0">
                <a:solidFill>
                  <a:schemeClr val="dk2"/>
                </a:solidFill>
              </a:defRPr>
            </a:lvl8pPr>
            <a:lvl9pPr lvl="8" rtl="0">
              <a:spcBef>
                <a:spcPts val="0"/>
              </a:spcBef>
              <a:spcAft>
                <a:spcPts val="0"/>
              </a:spcAft>
              <a:buClr>
                <a:schemeClr val="dk2"/>
              </a:buClr>
              <a:buSzPts val="5400"/>
              <a:buNone/>
              <a:defRPr sz="5400" b="0">
                <a:solidFill>
                  <a:schemeClr val="dk2"/>
                </a:solidFill>
              </a:defRPr>
            </a:lvl9pPr>
          </a:lstStyle>
          <a:p>
            <a:endParaRPr/>
          </a:p>
        </p:txBody>
      </p:sp>
      <p:sp>
        <p:nvSpPr>
          <p:cNvPr id="283" name="Google Shape;283;p4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84"/>
        <p:cNvGrpSpPr/>
        <p:nvPr/>
      </p:nvGrpSpPr>
      <p:grpSpPr>
        <a:xfrm>
          <a:off x="0" y="0"/>
          <a:ext cx="0" cy="0"/>
          <a:chOff x="0" y="0"/>
          <a:chExt cx="0" cy="0"/>
        </a:xfrm>
      </p:grpSpPr>
      <p:sp>
        <p:nvSpPr>
          <p:cNvPr id="285" name="Google Shape;285;p49"/>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6" name="Google Shape;286;p4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287" name="Google Shape;287;p49"/>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88" name="Google Shape;288;p4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89" name="Google Shape;289;p4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290" name="Google Shape;290;p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91"/>
        <p:cNvGrpSpPr/>
        <p:nvPr/>
      </p:nvGrpSpPr>
      <p:grpSpPr>
        <a:xfrm>
          <a:off x="0" y="0"/>
          <a:ext cx="0" cy="0"/>
          <a:chOff x="0" y="0"/>
          <a:chExt cx="0" cy="0"/>
        </a:xfrm>
      </p:grpSpPr>
      <p:sp>
        <p:nvSpPr>
          <p:cNvPr id="292" name="Google Shape;292;p50"/>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293" name="Google Shape;293;p5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94"/>
        <p:cNvGrpSpPr/>
        <p:nvPr/>
      </p:nvGrpSpPr>
      <p:grpSpPr>
        <a:xfrm>
          <a:off x="0" y="0"/>
          <a:ext cx="0" cy="0"/>
          <a:chOff x="0" y="0"/>
          <a:chExt cx="0" cy="0"/>
        </a:xfrm>
      </p:grpSpPr>
      <p:sp>
        <p:nvSpPr>
          <p:cNvPr id="295" name="Google Shape;295;p51"/>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51"/>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accent3"/>
              </a:buClr>
              <a:buSzPts val="13000"/>
              <a:buNone/>
              <a:defRPr sz="13000">
                <a:solidFill>
                  <a:schemeClr val="accent3"/>
                </a:solidFill>
              </a:defRPr>
            </a:lvl1pPr>
            <a:lvl2pPr lvl="1" algn="ctr" rtl="0">
              <a:spcBef>
                <a:spcPts val="0"/>
              </a:spcBef>
              <a:spcAft>
                <a:spcPts val="0"/>
              </a:spcAft>
              <a:buClr>
                <a:schemeClr val="accent3"/>
              </a:buClr>
              <a:buSzPts val="13000"/>
              <a:buNone/>
              <a:defRPr sz="13000">
                <a:solidFill>
                  <a:schemeClr val="accent3"/>
                </a:solidFill>
              </a:defRPr>
            </a:lvl2pPr>
            <a:lvl3pPr lvl="2" algn="ctr" rtl="0">
              <a:spcBef>
                <a:spcPts val="0"/>
              </a:spcBef>
              <a:spcAft>
                <a:spcPts val="0"/>
              </a:spcAft>
              <a:buClr>
                <a:schemeClr val="accent3"/>
              </a:buClr>
              <a:buSzPts val="13000"/>
              <a:buNone/>
              <a:defRPr sz="13000">
                <a:solidFill>
                  <a:schemeClr val="accent3"/>
                </a:solidFill>
              </a:defRPr>
            </a:lvl3pPr>
            <a:lvl4pPr lvl="3" algn="ctr" rtl="0">
              <a:spcBef>
                <a:spcPts val="0"/>
              </a:spcBef>
              <a:spcAft>
                <a:spcPts val="0"/>
              </a:spcAft>
              <a:buClr>
                <a:schemeClr val="accent3"/>
              </a:buClr>
              <a:buSzPts val="13000"/>
              <a:buNone/>
              <a:defRPr sz="13000">
                <a:solidFill>
                  <a:schemeClr val="accent3"/>
                </a:solidFill>
              </a:defRPr>
            </a:lvl4pPr>
            <a:lvl5pPr lvl="4" algn="ctr" rtl="0">
              <a:spcBef>
                <a:spcPts val="0"/>
              </a:spcBef>
              <a:spcAft>
                <a:spcPts val="0"/>
              </a:spcAft>
              <a:buClr>
                <a:schemeClr val="accent3"/>
              </a:buClr>
              <a:buSzPts val="13000"/>
              <a:buNone/>
              <a:defRPr sz="13000">
                <a:solidFill>
                  <a:schemeClr val="accent3"/>
                </a:solidFill>
              </a:defRPr>
            </a:lvl5pPr>
            <a:lvl6pPr lvl="5" algn="ctr" rtl="0">
              <a:spcBef>
                <a:spcPts val="0"/>
              </a:spcBef>
              <a:spcAft>
                <a:spcPts val="0"/>
              </a:spcAft>
              <a:buClr>
                <a:schemeClr val="accent3"/>
              </a:buClr>
              <a:buSzPts val="13000"/>
              <a:buNone/>
              <a:defRPr sz="13000">
                <a:solidFill>
                  <a:schemeClr val="accent3"/>
                </a:solidFill>
              </a:defRPr>
            </a:lvl6pPr>
            <a:lvl7pPr lvl="6" algn="ctr" rtl="0">
              <a:spcBef>
                <a:spcPts val="0"/>
              </a:spcBef>
              <a:spcAft>
                <a:spcPts val="0"/>
              </a:spcAft>
              <a:buClr>
                <a:schemeClr val="accent3"/>
              </a:buClr>
              <a:buSzPts val="13000"/>
              <a:buNone/>
              <a:defRPr sz="13000">
                <a:solidFill>
                  <a:schemeClr val="accent3"/>
                </a:solidFill>
              </a:defRPr>
            </a:lvl7pPr>
            <a:lvl8pPr lvl="7" algn="ctr" rtl="0">
              <a:spcBef>
                <a:spcPts val="0"/>
              </a:spcBef>
              <a:spcAft>
                <a:spcPts val="0"/>
              </a:spcAft>
              <a:buClr>
                <a:schemeClr val="accent3"/>
              </a:buClr>
              <a:buSzPts val="13000"/>
              <a:buNone/>
              <a:defRPr sz="13000">
                <a:solidFill>
                  <a:schemeClr val="accent3"/>
                </a:solidFill>
              </a:defRPr>
            </a:lvl8pPr>
            <a:lvl9pPr lvl="8" algn="ctr" rtl="0">
              <a:spcBef>
                <a:spcPts val="0"/>
              </a:spcBef>
              <a:spcAft>
                <a:spcPts val="0"/>
              </a:spcAft>
              <a:buClr>
                <a:schemeClr val="accent3"/>
              </a:buClr>
              <a:buSzPts val="13000"/>
              <a:buNone/>
              <a:defRPr sz="13000">
                <a:solidFill>
                  <a:schemeClr val="accent3"/>
                </a:solidFill>
              </a:defRPr>
            </a:lvl9pPr>
          </a:lstStyle>
          <a:p>
            <a:r>
              <a:t>xx%</a:t>
            </a:r>
          </a:p>
        </p:txBody>
      </p:sp>
      <p:sp>
        <p:nvSpPr>
          <p:cNvPr id="297" name="Google Shape;297;p51"/>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298" name="Google Shape;298;p5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9"/>
        <p:cNvGrpSpPr/>
        <p:nvPr/>
      </p:nvGrpSpPr>
      <p:grpSpPr>
        <a:xfrm>
          <a:off x="0" y="0"/>
          <a:ext cx="0" cy="0"/>
          <a:chOff x="0" y="0"/>
          <a:chExt cx="0" cy="0"/>
        </a:xfrm>
      </p:grpSpPr>
      <p:sp>
        <p:nvSpPr>
          <p:cNvPr id="300" name="Google Shape;300;p5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1"/>
        <p:cNvGrpSpPr/>
        <p:nvPr/>
      </p:nvGrpSpPr>
      <p:grpSpPr>
        <a:xfrm>
          <a:off x="0" y="0"/>
          <a:ext cx="0" cy="0"/>
          <a:chOff x="0" y="0"/>
          <a:chExt cx="0" cy="0"/>
        </a:xfrm>
      </p:grpSpPr>
      <p:cxnSp>
        <p:nvCxnSpPr>
          <p:cNvPr id="302" name="Google Shape;302;p53"/>
          <p:cNvCxnSpPr/>
          <p:nvPr/>
        </p:nvCxnSpPr>
        <p:spPr>
          <a:xfrm>
            <a:off x="1047127" y="1816100"/>
            <a:ext cx="7055700" cy="0"/>
          </a:xfrm>
          <a:prstGeom prst="straightConnector1">
            <a:avLst/>
          </a:prstGeom>
          <a:noFill/>
          <a:ln w="15875" cap="flat" cmpd="sng">
            <a:solidFill>
              <a:schemeClr val="accent1"/>
            </a:solidFill>
            <a:prstDash val="solid"/>
            <a:round/>
            <a:headEnd type="none" w="sm" len="sm"/>
            <a:tailEnd type="none" w="sm" len="sm"/>
          </a:ln>
        </p:spPr>
      </p:cxnSp>
      <p:sp>
        <p:nvSpPr>
          <p:cNvPr id="303" name="Google Shape;303;p53"/>
          <p:cNvSpPr txBox="1">
            <a:spLocks noGrp="1"/>
          </p:cNvSpPr>
          <p:nvPr>
            <p:ph type="title"/>
          </p:nvPr>
        </p:nvSpPr>
        <p:spPr>
          <a:xfrm>
            <a:off x="971551" y="736599"/>
            <a:ext cx="7200900" cy="977700"/>
          </a:xfrm>
          <a:prstGeom prst="rect">
            <a:avLst/>
          </a:prstGeom>
          <a:noFill/>
          <a:ln>
            <a:noFill/>
          </a:ln>
        </p:spPr>
        <p:txBody>
          <a:bodyPr spcFirstLastPara="1" wrap="square" lIns="68575" tIns="34275" rIns="68575" bIns="34275" anchor="ctr" anchorCtr="0">
            <a:normAutofit/>
          </a:bodyPr>
          <a:lstStyle>
            <a:lvl1pPr lvl="0" algn="ctr" rtl="0">
              <a:lnSpc>
                <a:spcPct val="100000"/>
              </a:lnSpc>
              <a:spcBef>
                <a:spcPts val="0"/>
              </a:spcBef>
              <a:spcAft>
                <a:spcPts val="0"/>
              </a:spcAft>
              <a:buClr>
                <a:srgbClr val="262626"/>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04" name="Google Shape;304;p53"/>
          <p:cNvSpPr txBox="1">
            <a:spLocks noGrp="1"/>
          </p:cNvSpPr>
          <p:nvPr>
            <p:ph type="body" idx="1"/>
          </p:nvPr>
        </p:nvSpPr>
        <p:spPr>
          <a:xfrm>
            <a:off x="971551" y="1917699"/>
            <a:ext cx="7200900" cy="2489100"/>
          </a:xfrm>
          <a:prstGeom prst="rect">
            <a:avLst/>
          </a:prstGeom>
          <a:noFill/>
          <a:ln>
            <a:noFill/>
          </a:ln>
        </p:spPr>
        <p:txBody>
          <a:bodyPr spcFirstLastPara="1" wrap="square" lIns="68575" tIns="34275" rIns="68575" bIns="34275" anchor="t" anchorCtr="0">
            <a:normAutofit/>
          </a:bodyPr>
          <a:lstStyle>
            <a:lvl1pPr marL="457200" lvl="0" indent="-330200" algn="l" rtl="0">
              <a:lnSpc>
                <a:spcPct val="100000"/>
              </a:lnSpc>
              <a:spcBef>
                <a:spcPts val="300"/>
              </a:spcBef>
              <a:spcAft>
                <a:spcPts val="0"/>
              </a:spcAft>
              <a:buSzPts val="1600"/>
              <a:buChar char="•"/>
              <a:defRPr/>
            </a:lvl1pPr>
            <a:lvl2pPr marL="914400" lvl="1" indent="-330200" algn="l" rtl="0">
              <a:lnSpc>
                <a:spcPct val="100000"/>
              </a:lnSpc>
              <a:spcBef>
                <a:spcPts val="500"/>
              </a:spcBef>
              <a:spcAft>
                <a:spcPts val="0"/>
              </a:spcAft>
              <a:buSzPts val="1600"/>
              <a:buChar char="•"/>
              <a:defRPr/>
            </a:lvl2pPr>
            <a:lvl3pPr marL="1371600" lvl="2" indent="-330200" algn="l" rtl="0">
              <a:lnSpc>
                <a:spcPct val="100000"/>
              </a:lnSpc>
              <a:spcBef>
                <a:spcPts val="500"/>
              </a:spcBef>
              <a:spcAft>
                <a:spcPts val="0"/>
              </a:spcAft>
              <a:buSzPts val="1600"/>
              <a:buChar char="•"/>
              <a:defRPr/>
            </a:lvl3pPr>
            <a:lvl4pPr marL="1828800" lvl="3" indent="-330200" algn="l" rtl="0">
              <a:lnSpc>
                <a:spcPct val="100000"/>
              </a:lnSpc>
              <a:spcBef>
                <a:spcPts val="500"/>
              </a:spcBef>
              <a:spcAft>
                <a:spcPts val="0"/>
              </a:spcAft>
              <a:buSzPts val="1600"/>
              <a:buChar char="•"/>
              <a:defRPr/>
            </a:lvl4pPr>
            <a:lvl5pPr marL="2286000" lvl="4" indent="-330200" algn="l" rtl="0">
              <a:lnSpc>
                <a:spcPct val="100000"/>
              </a:lnSpc>
              <a:spcBef>
                <a:spcPts val="500"/>
              </a:spcBef>
              <a:spcAft>
                <a:spcPts val="0"/>
              </a:spcAft>
              <a:buSzPts val="1600"/>
              <a:buChar char="•"/>
              <a:defRPr/>
            </a:lvl5pPr>
            <a:lvl6pPr marL="2743200" lvl="5" indent="-330200" algn="l" rtl="0">
              <a:lnSpc>
                <a:spcPct val="100000"/>
              </a:lnSpc>
              <a:spcBef>
                <a:spcPts val="500"/>
              </a:spcBef>
              <a:spcAft>
                <a:spcPts val="0"/>
              </a:spcAft>
              <a:buSzPts val="1600"/>
              <a:buChar char="•"/>
              <a:defRPr/>
            </a:lvl6pPr>
            <a:lvl7pPr marL="3200400" lvl="6" indent="-330200" algn="l" rtl="0">
              <a:lnSpc>
                <a:spcPct val="100000"/>
              </a:lnSpc>
              <a:spcBef>
                <a:spcPts val="500"/>
              </a:spcBef>
              <a:spcAft>
                <a:spcPts val="0"/>
              </a:spcAft>
              <a:buSzPts val="1600"/>
              <a:buChar char="•"/>
              <a:defRPr/>
            </a:lvl7pPr>
            <a:lvl8pPr marL="3657600" lvl="7" indent="-330200" algn="l" rtl="0">
              <a:lnSpc>
                <a:spcPct val="100000"/>
              </a:lnSpc>
              <a:spcBef>
                <a:spcPts val="500"/>
              </a:spcBef>
              <a:spcAft>
                <a:spcPts val="0"/>
              </a:spcAft>
              <a:buSzPts val="1600"/>
              <a:buChar char="•"/>
              <a:defRPr/>
            </a:lvl8pPr>
            <a:lvl9pPr marL="4114800" lvl="8" indent="-330200" algn="l" rtl="0">
              <a:lnSpc>
                <a:spcPct val="100000"/>
              </a:lnSpc>
              <a:spcBef>
                <a:spcPts val="500"/>
              </a:spcBef>
              <a:spcAft>
                <a:spcPts val="500"/>
              </a:spcAft>
              <a:buSzPts val="1600"/>
              <a:buChar char="•"/>
              <a:defRPr/>
            </a:lvl9pPr>
          </a:lstStyle>
          <a:p>
            <a:endParaRPr/>
          </a:p>
        </p:txBody>
      </p:sp>
      <p:sp>
        <p:nvSpPr>
          <p:cNvPr id="305" name="Google Shape;305;p53"/>
          <p:cNvSpPr txBox="1">
            <a:spLocks noGrp="1"/>
          </p:cNvSpPr>
          <p:nvPr>
            <p:ph type="dt" idx="10"/>
          </p:nvPr>
        </p:nvSpPr>
        <p:spPr>
          <a:xfrm>
            <a:off x="6508126" y="4476750"/>
            <a:ext cx="1200300" cy="209400"/>
          </a:xfrm>
          <a:prstGeom prst="rect">
            <a:avLst/>
          </a:prstGeom>
          <a:noFill/>
          <a:ln>
            <a:noFill/>
          </a:ln>
        </p:spPr>
        <p:txBody>
          <a:bodyPr spcFirstLastPara="1" wrap="square" lIns="68575" tIns="34275" rIns="68575" bIns="34275" anchor="ctr" anchorCtr="0">
            <a:noAutofit/>
          </a:bodyPr>
          <a:lstStyle>
            <a:lvl1pPr lvl="0" algn="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06" name="Google Shape;306;p53"/>
          <p:cNvSpPr txBox="1">
            <a:spLocks noGrp="1"/>
          </p:cNvSpPr>
          <p:nvPr>
            <p:ph type="ftr" idx="11"/>
          </p:nvPr>
        </p:nvSpPr>
        <p:spPr>
          <a:xfrm>
            <a:off x="971551" y="4476750"/>
            <a:ext cx="5479500" cy="2094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07" name="Google Shape;307;p53"/>
          <p:cNvSpPr txBox="1">
            <a:spLocks noGrp="1"/>
          </p:cNvSpPr>
          <p:nvPr>
            <p:ph type="sldNum" idx="12"/>
          </p:nvPr>
        </p:nvSpPr>
        <p:spPr>
          <a:xfrm>
            <a:off x="7765426" y="4476750"/>
            <a:ext cx="407100" cy="209400"/>
          </a:xfrm>
          <a:prstGeom prst="rect">
            <a:avLst/>
          </a:prstGeom>
          <a:noFill/>
          <a:ln>
            <a:noFill/>
          </a:ln>
        </p:spPr>
        <p:txBody>
          <a:bodyPr spcFirstLastPara="1" wrap="square" lIns="68575" tIns="34275" rIns="68575" bIns="34275" anchor="ctr" anchorCtr="0">
            <a:norm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457201" y="204787"/>
            <a:ext cx="3008313" cy="871538"/>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5" name="Google Shape;45;p6"/>
          <p:cNvSpPr txBox="1">
            <a:spLocks noGrp="1"/>
          </p:cNvSpPr>
          <p:nvPr>
            <p:ph type="body" idx="1"/>
          </p:nvPr>
        </p:nvSpPr>
        <p:spPr>
          <a:xfrm>
            <a:off x="3575050" y="204788"/>
            <a:ext cx="5111750" cy="4389835"/>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6" name="Google Shape;46;p6"/>
          <p:cNvSpPr txBox="1">
            <a:spLocks noGrp="1"/>
          </p:cNvSpPr>
          <p:nvPr>
            <p:ph type="body" idx="2"/>
          </p:nvPr>
        </p:nvSpPr>
        <p:spPr>
          <a:xfrm>
            <a:off x="457201" y="1076326"/>
            <a:ext cx="3008313" cy="3518297"/>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47" name="Google Shape;47;p6"/>
          <p:cNvSpPr txBox="1">
            <a:spLocks noGrp="1"/>
          </p:cNvSpPr>
          <p:nvPr>
            <p:ph type="dt" idx="10"/>
          </p:nvPr>
        </p:nvSpPr>
        <p:spPr>
          <a:xfrm>
            <a:off x="457200" y="4767263"/>
            <a:ext cx="2133600" cy="273844"/>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Google Shape;48;p6"/>
          <p:cNvSpPr txBox="1">
            <a:spLocks noGrp="1"/>
          </p:cNvSpPr>
          <p:nvPr>
            <p:ph type="ftr" idx="11"/>
          </p:nvPr>
        </p:nvSpPr>
        <p:spPr>
          <a:xfrm>
            <a:off x="3124200" y="4767263"/>
            <a:ext cx="2895600" cy="273844"/>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 name="Google Shape;49;p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12"/>
        <p:cNvGrpSpPr/>
        <p:nvPr/>
      </p:nvGrpSpPr>
      <p:grpSpPr>
        <a:xfrm>
          <a:off x="0" y="0"/>
          <a:ext cx="0" cy="0"/>
          <a:chOff x="0" y="0"/>
          <a:chExt cx="0" cy="0"/>
        </a:xfrm>
      </p:grpSpPr>
      <p:cxnSp>
        <p:nvCxnSpPr>
          <p:cNvPr id="313" name="Google Shape;313;p55"/>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314" name="Google Shape;314;p55"/>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315" name="Google Shape;315;p55"/>
          <p:cNvGrpSpPr/>
          <p:nvPr/>
        </p:nvGrpSpPr>
        <p:grpSpPr>
          <a:xfrm>
            <a:off x="1004144" y="1022025"/>
            <a:ext cx="7136668" cy="152400"/>
            <a:chOff x="1346429" y="1011300"/>
            <a:chExt cx="6452100" cy="152400"/>
          </a:xfrm>
        </p:grpSpPr>
        <p:cxnSp>
          <p:nvCxnSpPr>
            <p:cNvPr id="316" name="Google Shape;316;p55"/>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317" name="Google Shape;317;p55"/>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318" name="Google Shape;318;p55"/>
          <p:cNvGrpSpPr/>
          <p:nvPr/>
        </p:nvGrpSpPr>
        <p:grpSpPr>
          <a:xfrm>
            <a:off x="1004151" y="3969100"/>
            <a:ext cx="7136668" cy="152400"/>
            <a:chOff x="1346435" y="3969088"/>
            <a:chExt cx="6452100" cy="152400"/>
          </a:xfrm>
        </p:grpSpPr>
        <p:cxnSp>
          <p:nvCxnSpPr>
            <p:cNvPr id="319" name="Google Shape;319;p55"/>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320" name="Google Shape;320;p55"/>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321" name="Google Shape;321;p55"/>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400"/>
              <a:buNone/>
              <a:defRPr sz="5400"/>
            </a:lvl1pPr>
            <a:lvl2pPr lvl="1" algn="ctr" rtl="0">
              <a:spcBef>
                <a:spcPts val="0"/>
              </a:spcBef>
              <a:spcAft>
                <a:spcPts val="0"/>
              </a:spcAft>
              <a:buSzPts val="5400"/>
              <a:buNone/>
              <a:defRPr sz="5400"/>
            </a:lvl2pPr>
            <a:lvl3pPr lvl="2" algn="ctr" rtl="0">
              <a:spcBef>
                <a:spcPts val="0"/>
              </a:spcBef>
              <a:spcAft>
                <a:spcPts val="0"/>
              </a:spcAft>
              <a:buSzPts val="5400"/>
              <a:buNone/>
              <a:defRPr sz="5400"/>
            </a:lvl3pPr>
            <a:lvl4pPr lvl="3" algn="ctr" rtl="0">
              <a:spcBef>
                <a:spcPts val="0"/>
              </a:spcBef>
              <a:spcAft>
                <a:spcPts val="0"/>
              </a:spcAft>
              <a:buSzPts val="5400"/>
              <a:buNone/>
              <a:defRPr sz="5400"/>
            </a:lvl4pPr>
            <a:lvl5pPr lvl="4" algn="ctr" rtl="0">
              <a:spcBef>
                <a:spcPts val="0"/>
              </a:spcBef>
              <a:spcAft>
                <a:spcPts val="0"/>
              </a:spcAft>
              <a:buSzPts val="5400"/>
              <a:buNone/>
              <a:defRPr sz="5400"/>
            </a:lvl5pPr>
            <a:lvl6pPr lvl="5" algn="ctr" rtl="0">
              <a:spcBef>
                <a:spcPts val="0"/>
              </a:spcBef>
              <a:spcAft>
                <a:spcPts val="0"/>
              </a:spcAft>
              <a:buSzPts val="5400"/>
              <a:buNone/>
              <a:defRPr sz="5400"/>
            </a:lvl6pPr>
            <a:lvl7pPr lvl="6" algn="ctr" rtl="0">
              <a:spcBef>
                <a:spcPts val="0"/>
              </a:spcBef>
              <a:spcAft>
                <a:spcPts val="0"/>
              </a:spcAft>
              <a:buSzPts val="5400"/>
              <a:buNone/>
              <a:defRPr sz="5400"/>
            </a:lvl7pPr>
            <a:lvl8pPr lvl="7" algn="ctr" rtl="0">
              <a:spcBef>
                <a:spcPts val="0"/>
              </a:spcBef>
              <a:spcAft>
                <a:spcPts val="0"/>
              </a:spcAft>
              <a:buSzPts val="5400"/>
              <a:buNone/>
              <a:defRPr sz="5400"/>
            </a:lvl8pPr>
            <a:lvl9pPr lvl="8" algn="ctr" rtl="0">
              <a:spcBef>
                <a:spcPts val="0"/>
              </a:spcBef>
              <a:spcAft>
                <a:spcPts val="0"/>
              </a:spcAft>
              <a:buSzPts val="5400"/>
              <a:buNone/>
              <a:defRPr sz="5400"/>
            </a:lvl9pPr>
          </a:lstStyle>
          <a:p>
            <a:endParaRPr/>
          </a:p>
        </p:txBody>
      </p:sp>
      <p:sp>
        <p:nvSpPr>
          <p:cNvPr id="322" name="Google Shape;322;p55"/>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None/>
              <a:defRPr sz="2400"/>
            </a:lvl1pPr>
            <a:lvl2pPr lvl="1" algn="ctr" rtl="0">
              <a:lnSpc>
                <a:spcPct val="100000"/>
              </a:lnSpc>
              <a:spcBef>
                <a:spcPts val="0"/>
              </a:spcBef>
              <a:spcAft>
                <a:spcPts val="0"/>
              </a:spcAft>
              <a:buSzPts val="2400"/>
              <a:buNone/>
              <a:defRPr sz="2400"/>
            </a:lvl2pPr>
            <a:lvl3pPr lvl="2" algn="ctr" rtl="0">
              <a:lnSpc>
                <a:spcPct val="100000"/>
              </a:lnSpc>
              <a:spcBef>
                <a:spcPts val="0"/>
              </a:spcBef>
              <a:spcAft>
                <a:spcPts val="0"/>
              </a:spcAft>
              <a:buSzPts val="2400"/>
              <a:buNone/>
              <a:defRPr sz="2400"/>
            </a:lvl3pPr>
            <a:lvl4pPr lvl="3" algn="ctr" rtl="0">
              <a:lnSpc>
                <a:spcPct val="100000"/>
              </a:lnSpc>
              <a:spcBef>
                <a:spcPts val="0"/>
              </a:spcBef>
              <a:spcAft>
                <a:spcPts val="0"/>
              </a:spcAft>
              <a:buSzPts val="2400"/>
              <a:buNone/>
              <a:defRPr sz="2400"/>
            </a:lvl4pPr>
            <a:lvl5pPr lvl="4" algn="ctr" rtl="0">
              <a:lnSpc>
                <a:spcPct val="100000"/>
              </a:lnSpc>
              <a:spcBef>
                <a:spcPts val="0"/>
              </a:spcBef>
              <a:spcAft>
                <a:spcPts val="0"/>
              </a:spcAft>
              <a:buSzPts val="2400"/>
              <a:buNone/>
              <a:defRPr sz="2400"/>
            </a:lvl5pPr>
            <a:lvl6pPr lvl="5" algn="ctr" rtl="0">
              <a:lnSpc>
                <a:spcPct val="100000"/>
              </a:lnSpc>
              <a:spcBef>
                <a:spcPts val="0"/>
              </a:spcBef>
              <a:spcAft>
                <a:spcPts val="0"/>
              </a:spcAft>
              <a:buSzPts val="2400"/>
              <a:buNone/>
              <a:defRPr sz="2400"/>
            </a:lvl6pPr>
            <a:lvl7pPr lvl="6" algn="ctr" rtl="0">
              <a:lnSpc>
                <a:spcPct val="100000"/>
              </a:lnSpc>
              <a:spcBef>
                <a:spcPts val="0"/>
              </a:spcBef>
              <a:spcAft>
                <a:spcPts val="0"/>
              </a:spcAft>
              <a:buSzPts val="2400"/>
              <a:buNone/>
              <a:defRPr sz="2400"/>
            </a:lvl7pPr>
            <a:lvl8pPr lvl="7" algn="ctr" rtl="0">
              <a:lnSpc>
                <a:spcPct val="100000"/>
              </a:lnSpc>
              <a:spcBef>
                <a:spcPts val="0"/>
              </a:spcBef>
              <a:spcAft>
                <a:spcPts val="0"/>
              </a:spcAft>
              <a:buSzPts val="2400"/>
              <a:buNone/>
              <a:defRPr sz="2400"/>
            </a:lvl8pPr>
            <a:lvl9pPr lvl="8" algn="ctr" rtl="0">
              <a:lnSpc>
                <a:spcPct val="100000"/>
              </a:lnSpc>
              <a:spcBef>
                <a:spcPts val="0"/>
              </a:spcBef>
              <a:spcAft>
                <a:spcPts val="0"/>
              </a:spcAft>
              <a:buSzPts val="2400"/>
              <a:buNone/>
              <a:defRPr sz="2400"/>
            </a:lvl9pPr>
          </a:lstStyle>
          <a:p>
            <a:endParaRPr/>
          </a:p>
        </p:txBody>
      </p:sp>
      <p:sp>
        <p:nvSpPr>
          <p:cNvPr id="323" name="Google Shape;323;p5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4"/>
        <p:cNvGrpSpPr/>
        <p:nvPr/>
      </p:nvGrpSpPr>
      <p:grpSpPr>
        <a:xfrm>
          <a:off x="0" y="0"/>
          <a:ext cx="0" cy="0"/>
          <a:chOff x="0" y="0"/>
          <a:chExt cx="0" cy="0"/>
        </a:xfrm>
      </p:grpSpPr>
      <p:sp>
        <p:nvSpPr>
          <p:cNvPr id="325" name="Google Shape;325;p56"/>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56"/>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a:lvl2pPr>
            <a:lvl3pPr lvl="2" algn="ctr" rtl="0">
              <a:spcBef>
                <a:spcPts val="0"/>
              </a:spcBef>
              <a:spcAft>
                <a:spcPts val="0"/>
              </a:spcAft>
              <a:buSzPts val="3600"/>
              <a:buNone/>
              <a:defRPr/>
            </a:lvl3pPr>
            <a:lvl4pPr lvl="3" algn="ctr" rtl="0">
              <a:spcBef>
                <a:spcPts val="0"/>
              </a:spcBef>
              <a:spcAft>
                <a:spcPts val="0"/>
              </a:spcAft>
              <a:buSzPts val="3600"/>
              <a:buNone/>
              <a:defRPr/>
            </a:lvl4pPr>
            <a:lvl5pPr lvl="4" algn="ctr" rtl="0">
              <a:spcBef>
                <a:spcPts val="0"/>
              </a:spcBef>
              <a:spcAft>
                <a:spcPts val="0"/>
              </a:spcAft>
              <a:buSzPts val="3600"/>
              <a:buNone/>
              <a:defRPr/>
            </a:lvl5pPr>
            <a:lvl6pPr lvl="5" algn="ctr" rtl="0">
              <a:spcBef>
                <a:spcPts val="0"/>
              </a:spcBef>
              <a:spcAft>
                <a:spcPts val="0"/>
              </a:spcAft>
              <a:buSzPts val="3600"/>
              <a:buNone/>
              <a:defRPr/>
            </a:lvl6pPr>
            <a:lvl7pPr lvl="6" algn="ctr" rtl="0">
              <a:spcBef>
                <a:spcPts val="0"/>
              </a:spcBef>
              <a:spcAft>
                <a:spcPts val="0"/>
              </a:spcAft>
              <a:buSzPts val="3600"/>
              <a:buNone/>
              <a:defRPr/>
            </a:lvl7pPr>
            <a:lvl8pPr lvl="7" algn="ctr" rtl="0">
              <a:spcBef>
                <a:spcPts val="0"/>
              </a:spcBef>
              <a:spcAft>
                <a:spcPts val="0"/>
              </a:spcAft>
              <a:buSzPts val="3600"/>
              <a:buNone/>
              <a:defRPr/>
            </a:lvl8pPr>
            <a:lvl9pPr lvl="8" algn="ctr" rtl="0">
              <a:spcBef>
                <a:spcPts val="0"/>
              </a:spcBef>
              <a:spcAft>
                <a:spcPts val="0"/>
              </a:spcAft>
              <a:buSzPts val="3600"/>
              <a:buNone/>
              <a:defRPr/>
            </a:lvl9pPr>
          </a:lstStyle>
          <a:p>
            <a:endParaRPr/>
          </a:p>
        </p:txBody>
      </p:sp>
      <p:sp>
        <p:nvSpPr>
          <p:cNvPr id="327" name="Google Shape;327;p5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28"/>
        <p:cNvGrpSpPr/>
        <p:nvPr/>
      </p:nvGrpSpPr>
      <p:grpSpPr>
        <a:xfrm>
          <a:off x="0" y="0"/>
          <a:ext cx="0" cy="0"/>
          <a:chOff x="0" y="0"/>
          <a:chExt cx="0" cy="0"/>
        </a:xfrm>
      </p:grpSpPr>
      <p:sp>
        <p:nvSpPr>
          <p:cNvPr id="329" name="Google Shape;329;p57"/>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5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331" name="Google Shape;331;p57"/>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332" name="Google Shape;332;p5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33"/>
        <p:cNvGrpSpPr/>
        <p:nvPr/>
      </p:nvGrpSpPr>
      <p:grpSpPr>
        <a:xfrm>
          <a:off x="0" y="0"/>
          <a:ext cx="0" cy="0"/>
          <a:chOff x="0" y="0"/>
          <a:chExt cx="0" cy="0"/>
        </a:xfrm>
      </p:grpSpPr>
      <p:sp>
        <p:nvSpPr>
          <p:cNvPr id="334" name="Google Shape;334;p5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335" name="Google Shape;335;p58"/>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36" name="Google Shape;336;p58"/>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37" name="Google Shape;337;p5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8"/>
        <p:cNvGrpSpPr/>
        <p:nvPr/>
      </p:nvGrpSpPr>
      <p:grpSpPr>
        <a:xfrm>
          <a:off x="0" y="0"/>
          <a:ext cx="0" cy="0"/>
          <a:chOff x="0" y="0"/>
          <a:chExt cx="0" cy="0"/>
        </a:xfrm>
      </p:grpSpPr>
      <p:sp>
        <p:nvSpPr>
          <p:cNvPr id="339" name="Google Shape;339;p5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340" name="Google Shape;340;p5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1"/>
        <p:cNvGrpSpPr/>
        <p:nvPr/>
      </p:nvGrpSpPr>
      <p:grpSpPr>
        <a:xfrm>
          <a:off x="0" y="0"/>
          <a:ext cx="0" cy="0"/>
          <a:chOff x="0" y="0"/>
          <a:chExt cx="0" cy="0"/>
        </a:xfrm>
      </p:grpSpPr>
      <p:sp>
        <p:nvSpPr>
          <p:cNvPr id="342" name="Google Shape;342;p60"/>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43" name="Google Shape;343;p6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44" name="Google Shape;344;p6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345"/>
        <p:cNvGrpSpPr/>
        <p:nvPr/>
      </p:nvGrpSpPr>
      <p:grpSpPr>
        <a:xfrm>
          <a:off x="0" y="0"/>
          <a:ext cx="0" cy="0"/>
          <a:chOff x="0" y="0"/>
          <a:chExt cx="0" cy="0"/>
        </a:xfrm>
      </p:grpSpPr>
      <p:sp>
        <p:nvSpPr>
          <p:cNvPr id="346" name="Google Shape;346;p61"/>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5400"/>
              <a:buNone/>
              <a:defRPr sz="5400" b="0">
                <a:solidFill>
                  <a:schemeClr val="dk2"/>
                </a:solidFill>
              </a:defRPr>
            </a:lvl1pPr>
            <a:lvl2pPr lvl="1" rtl="0">
              <a:spcBef>
                <a:spcPts val="0"/>
              </a:spcBef>
              <a:spcAft>
                <a:spcPts val="0"/>
              </a:spcAft>
              <a:buClr>
                <a:schemeClr val="dk2"/>
              </a:buClr>
              <a:buSzPts val="5400"/>
              <a:buNone/>
              <a:defRPr sz="5400" b="0">
                <a:solidFill>
                  <a:schemeClr val="dk2"/>
                </a:solidFill>
              </a:defRPr>
            </a:lvl2pPr>
            <a:lvl3pPr lvl="2" rtl="0">
              <a:spcBef>
                <a:spcPts val="0"/>
              </a:spcBef>
              <a:spcAft>
                <a:spcPts val="0"/>
              </a:spcAft>
              <a:buClr>
                <a:schemeClr val="dk2"/>
              </a:buClr>
              <a:buSzPts val="5400"/>
              <a:buNone/>
              <a:defRPr sz="5400" b="0">
                <a:solidFill>
                  <a:schemeClr val="dk2"/>
                </a:solidFill>
              </a:defRPr>
            </a:lvl3pPr>
            <a:lvl4pPr lvl="3" rtl="0">
              <a:spcBef>
                <a:spcPts val="0"/>
              </a:spcBef>
              <a:spcAft>
                <a:spcPts val="0"/>
              </a:spcAft>
              <a:buClr>
                <a:schemeClr val="dk2"/>
              </a:buClr>
              <a:buSzPts val="5400"/>
              <a:buNone/>
              <a:defRPr sz="5400" b="0">
                <a:solidFill>
                  <a:schemeClr val="dk2"/>
                </a:solidFill>
              </a:defRPr>
            </a:lvl4pPr>
            <a:lvl5pPr lvl="4" rtl="0">
              <a:spcBef>
                <a:spcPts val="0"/>
              </a:spcBef>
              <a:spcAft>
                <a:spcPts val="0"/>
              </a:spcAft>
              <a:buClr>
                <a:schemeClr val="dk2"/>
              </a:buClr>
              <a:buSzPts val="5400"/>
              <a:buNone/>
              <a:defRPr sz="5400" b="0">
                <a:solidFill>
                  <a:schemeClr val="dk2"/>
                </a:solidFill>
              </a:defRPr>
            </a:lvl5pPr>
            <a:lvl6pPr lvl="5" rtl="0">
              <a:spcBef>
                <a:spcPts val="0"/>
              </a:spcBef>
              <a:spcAft>
                <a:spcPts val="0"/>
              </a:spcAft>
              <a:buClr>
                <a:schemeClr val="dk2"/>
              </a:buClr>
              <a:buSzPts val="5400"/>
              <a:buNone/>
              <a:defRPr sz="5400" b="0">
                <a:solidFill>
                  <a:schemeClr val="dk2"/>
                </a:solidFill>
              </a:defRPr>
            </a:lvl6pPr>
            <a:lvl7pPr lvl="6" rtl="0">
              <a:spcBef>
                <a:spcPts val="0"/>
              </a:spcBef>
              <a:spcAft>
                <a:spcPts val="0"/>
              </a:spcAft>
              <a:buClr>
                <a:schemeClr val="dk2"/>
              </a:buClr>
              <a:buSzPts val="5400"/>
              <a:buNone/>
              <a:defRPr sz="5400" b="0">
                <a:solidFill>
                  <a:schemeClr val="dk2"/>
                </a:solidFill>
              </a:defRPr>
            </a:lvl7pPr>
            <a:lvl8pPr lvl="7" rtl="0">
              <a:spcBef>
                <a:spcPts val="0"/>
              </a:spcBef>
              <a:spcAft>
                <a:spcPts val="0"/>
              </a:spcAft>
              <a:buClr>
                <a:schemeClr val="dk2"/>
              </a:buClr>
              <a:buSzPts val="5400"/>
              <a:buNone/>
              <a:defRPr sz="5400" b="0">
                <a:solidFill>
                  <a:schemeClr val="dk2"/>
                </a:solidFill>
              </a:defRPr>
            </a:lvl8pPr>
            <a:lvl9pPr lvl="8" rtl="0">
              <a:spcBef>
                <a:spcPts val="0"/>
              </a:spcBef>
              <a:spcAft>
                <a:spcPts val="0"/>
              </a:spcAft>
              <a:buClr>
                <a:schemeClr val="dk2"/>
              </a:buClr>
              <a:buSzPts val="5400"/>
              <a:buNone/>
              <a:defRPr sz="5400" b="0">
                <a:solidFill>
                  <a:schemeClr val="dk2"/>
                </a:solidFill>
              </a:defRPr>
            </a:lvl9pPr>
          </a:lstStyle>
          <a:p>
            <a:endParaRPr/>
          </a:p>
        </p:txBody>
      </p:sp>
      <p:sp>
        <p:nvSpPr>
          <p:cNvPr id="347" name="Google Shape;347;p6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48"/>
        <p:cNvGrpSpPr/>
        <p:nvPr/>
      </p:nvGrpSpPr>
      <p:grpSpPr>
        <a:xfrm>
          <a:off x="0" y="0"/>
          <a:ext cx="0" cy="0"/>
          <a:chOff x="0" y="0"/>
          <a:chExt cx="0" cy="0"/>
        </a:xfrm>
      </p:grpSpPr>
      <p:sp>
        <p:nvSpPr>
          <p:cNvPr id="349" name="Google Shape;349;p62"/>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50" name="Google Shape;350;p62"/>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351" name="Google Shape;351;p62"/>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52" name="Google Shape;352;p62"/>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53" name="Google Shape;353;p62"/>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354" name="Google Shape;354;p6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55"/>
        <p:cNvGrpSpPr/>
        <p:nvPr/>
      </p:nvGrpSpPr>
      <p:grpSpPr>
        <a:xfrm>
          <a:off x="0" y="0"/>
          <a:ext cx="0" cy="0"/>
          <a:chOff x="0" y="0"/>
          <a:chExt cx="0" cy="0"/>
        </a:xfrm>
      </p:grpSpPr>
      <p:sp>
        <p:nvSpPr>
          <p:cNvPr id="356" name="Google Shape;356;p63"/>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357" name="Google Shape;357;p6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58"/>
        <p:cNvGrpSpPr/>
        <p:nvPr/>
      </p:nvGrpSpPr>
      <p:grpSpPr>
        <a:xfrm>
          <a:off x="0" y="0"/>
          <a:ext cx="0" cy="0"/>
          <a:chOff x="0" y="0"/>
          <a:chExt cx="0" cy="0"/>
        </a:xfrm>
      </p:grpSpPr>
      <p:sp>
        <p:nvSpPr>
          <p:cNvPr id="359" name="Google Shape;359;p64"/>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64"/>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13000"/>
              <a:buNone/>
              <a:defRPr sz="13000">
                <a:solidFill>
                  <a:schemeClr val="accent3"/>
                </a:solidFill>
              </a:defRPr>
            </a:lvl1pPr>
            <a:lvl2pPr lvl="1" algn="ctr" rtl="0">
              <a:spcBef>
                <a:spcPts val="0"/>
              </a:spcBef>
              <a:spcAft>
                <a:spcPts val="0"/>
              </a:spcAft>
              <a:buClr>
                <a:schemeClr val="accent3"/>
              </a:buClr>
              <a:buSzPts val="13000"/>
              <a:buNone/>
              <a:defRPr sz="13000">
                <a:solidFill>
                  <a:schemeClr val="accent3"/>
                </a:solidFill>
              </a:defRPr>
            </a:lvl2pPr>
            <a:lvl3pPr lvl="2" algn="ctr" rtl="0">
              <a:spcBef>
                <a:spcPts val="0"/>
              </a:spcBef>
              <a:spcAft>
                <a:spcPts val="0"/>
              </a:spcAft>
              <a:buClr>
                <a:schemeClr val="accent3"/>
              </a:buClr>
              <a:buSzPts val="13000"/>
              <a:buNone/>
              <a:defRPr sz="13000">
                <a:solidFill>
                  <a:schemeClr val="accent3"/>
                </a:solidFill>
              </a:defRPr>
            </a:lvl3pPr>
            <a:lvl4pPr lvl="3" algn="ctr" rtl="0">
              <a:spcBef>
                <a:spcPts val="0"/>
              </a:spcBef>
              <a:spcAft>
                <a:spcPts val="0"/>
              </a:spcAft>
              <a:buClr>
                <a:schemeClr val="accent3"/>
              </a:buClr>
              <a:buSzPts val="13000"/>
              <a:buNone/>
              <a:defRPr sz="13000">
                <a:solidFill>
                  <a:schemeClr val="accent3"/>
                </a:solidFill>
              </a:defRPr>
            </a:lvl4pPr>
            <a:lvl5pPr lvl="4" algn="ctr" rtl="0">
              <a:spcBef>
                <a:spcPts val="0"/>
              </a:spcBef>
              <a:spcAft>
                <a:spcPts val="0"/>
              </a:spcAft>
              <a:buClr>
                <a:schemeClr val="accent3"/>
              </a:buClr>
              <a:buSzPts val="13000"/>
              <a:buNone/>
              <a:defRPr sz="13000">
                <a:solidFill>
                  <a:schemeClr val="accent3"/>
                </a:solidFill>
              </a:defRPr>
            </a:lvl5pPr>
            <a:lvl6pPr lvl="5" algn="ctr" rtl="0">
              <a:spcBef>
                <a:spcPts val="0"/>
              </a:spcBef>
              <a:spcAft>
                <a:spcPts val="0"/>
              </a:spcAft>
              <a:buClr>
                <a:schemeClr val="accent3"/>
              </a:buClr>
              <a:buSzPts val="13000"/>
              <a:buNone/>
              <a:defRPr sz="13000">
                <a:solidFill>
                  <a:schemeClr val="accent3"/>
                </a:solidFill>
              </a:defRPr>
            </a:lvl6pPr>
            <a:lvl7pPr lvl="6" algn="ctr" rtl="0">
              <a:spcBef>
                <a:spcPts val="0"/>
              </a:spcBef>
              <a:spcAft>
                <a:spcPts val="0"/>
              </a:spcAft>
              <a:buClr>
                <a:schemeClr val="accent3"/>
              </a:buClr>
              <a:buSzPts val="13000"/>
              <a:buNone/>
              <a:defRPr sz="13000">
                <a:solidFill>
                  <a:schemeClr val="accent3"/>
                </a:solidFill>
              </a:defRPr>
            </a:lvl7pPr>
            <a:lvl8pPr lvl="7" algn="ctr" rtl="0">
              <a:spcBef>
                <a:spcPts val="0"/>
              </a:spcBef>
              <a:spcAft>
                <a:spcPts val="0"/>
              </a:spcAft>
              <a:buClr>
                <a:schemeClr val="accent3"/>
              </a:buClr>
              <a:buSzPts val="13000"/>
              <a:buNone/>
              <a:defRPr sz="13000">
                <a:solidFill>
                  <a:schemeClr val="accent3"/>
                </a:solidFill>
              </a:defRPr>
            </a:lvl8pPr>
            <a:lvl9pPr lvl="8" algn="ctr" rtl="0">
              <a:spcBef>
                <a:spcPts val="0"/>
              </a:spcBef>
              <a:spcAft>
                <a:spcPts val="0"/>
              </a:spcAft>
              <a:buClr>
                <a:schemeClr val="accent3"/>
              </a:buClr>
              <a:buSzPts val="13000"/>
              <a:buNone/>
              <a:defRPr sz="13000">
                <a:solidFill>
                  <a:schemeClr val="accent3"/>
                </a:solidFill>
              </a:defRPr>
            </a:lvl9pPr>
          </a:lstStyle>
          <a:p>
            <a:r>
              <a:t>xx%</a:t>
            </a:r>
          </a:p>
        </p:txBody>
      </p:sp>
      <p:sp>
        <p:nvSpPr>
          <p:cNvPr id="361" name="Google Shape;361;p64"/>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362" name="Google Shape;362;p6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0"/>
        <p:cNvGrpSpPr/>
        <p:nvPr/>
      </p:nvGrpSpPr>
      <p:grpSpPr>
        <a:xfrm>
          <a:off x="0" y="0"/>
          <a:ext cx="0" cy="0"/>
          <a:chOff x="0" y="0"/>
          <a:chExt cx="0" cy="0"/>
        </a:xfrm>
      </p:grpSpPr>
      <p:sp>
        <p:nvSpPr>
          <p:cNvPr id="51" name="Google Shape;51;p7"/>
          <p:cNvSpPr txBox="1">
            <a:spLocks noGrp="1"/>
          </p:cNvSpPr>
          <p:nvPr>
            <p:ph type="title"/>
          </p:nvPr>
        </p:nvSpPr>
        <p:spPr>
          <a:xfrm>
            <a:off x="722313" y="3305176"/>
            <a:ext cx="7772400" cy="1021556"/>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2" name="Google Shape;52;p7"/>
          <p:cNvSpPr txBox="1">
            <a:spLocks noGrp="1"/>
          </p:cNvSpPr>
          <p:nvPr>
            <p:ph type="body" idx="1"/>
          </p:nvPr>
        </p:nvSpPr>
        <p:spPr>
          <a:xfrm>
            <a:off x="722313" y="2180035"/>
            <a:ext cx="7772400" cy="112514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53" name="Google Shape;53;p7"/>
          <p:cNvSpPr txBox="1">
            <a:spLocks noGrp="1"/>
          </p:cNvSpPr>
          <p:nvPr>
            <p:ph type="dt" idx="10"/>
          </p:nvPr>
        </p:nvSpPr>
        <p:spPr>
          <a:xfrm>
            <a:off x="457200" y="4767263"/>
            <a:ext cx="2133600" cy="273844"/>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7"/>
          <p:cNvSpPr txBox="1">
            <a:spLocks noGrp="1"/>
          </p:cNvSpPr>
          <p:nvPr>
            <p:ph type="ftr" idx="11"/>
          </p:nvPr>
        </p:nvSpPr>
        <p:spPr>
          <a:xfrm>
            <a:off x="3124200" y="4767263"/>
            <a:ext cx="2895600" cy="273844"/>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63"/>
        <p:cNvGrpSpPr/>
        <p:nvPr/>
      </p:nvGrpSpPr>
      <p:grpSpPr>
        <a:xfrm>
          <a:off x="0" y="0"/>
          <a:ext cx="0" cy="0"/>
          <a:chOff x="0" y="0"/>
          <a:chExt cx="0" cy="0"/>
        </a:xfrm>
      </p:grpSpPr>
      <p:sp>
        <p:nvSpPr>
          <p:cNvPr id="364" name="Google Shape;364;p6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65"/>
        <p:cNvGrpSpPr/>
        <p:nvPr/>
      </p:nvGrpSpPr>
      <p:grpSpPr>
        <a:xfrm>
          <a:off x="0" y="0"/>
          <a:ext cx="0" cy="0"/>
          <a:chOff x="0" y="0"/>
          <a:chExt cx="0" cy="0"/>
        </a:xfrm>
      </p:grpSpPr>
      <p:sp>
        <p:nvSpPr>
          <p:cNvPr id="366" name="Google Shape;366;p66"/>
          <p:cNvSpPr/>
          <p:nvPr/>
        </p:nvSpPr>
        <p:spPr>
          <a:xfrm>
            <a:off x="0" y="4570943"/>
            <a:ext cx="9144000" cy="572700"/>
          </a:xfrm>
          <a:prstGeom prst="rect">
            <a:avLst/>
          </a:prstGeom>
          <a:solidFill>
            <a:srgbClr val="0088A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67" name="Google Shape;367;p66" descr="PCC_primary_logo_reversed.eps"/>
          <p:cNvPicPr preferRelativeResize="0"/>
          <p:nvPr/>
        </p:nvPicPr>
        <p:blipFill rotWithShape="1">
          <a:blip r:embed="rId2">
            <a:alphaModFix/>
          </a:blip>
          <a:srcRect/>
          <a:stretch/>
        </p:blipFill>
        <p:spPr>
          <a:xfrm>
            <a:off x="7589346" y="4655773"/>
            <a:ext cx="1177098" cy="366539"/>
          </a:xfrm>
          <a:prstGeom prst="rect">
            <a:avLst/>
          </a:prstGeom>
          <a:noFill/>
          <a:ln>
            <a:noFill/>
          </a:ln>
        </p:spPr>
      </p:pic>
      <p:pic>
        <p:nvPicPr>
          <p:cNvPr id="368" name="Google Shape;368;p66" descr="white_page.jpg"/>
          <p:cNvPicPr preferRelativeResize="0"/>
          <p:nvPr/>
        </p:nvPicPr>
        <p:blipFill rotWithShape="1">
          <a:blip r:embed="rId3">
            <a:alphaModFix/>
          </a:blip>
          <a:srcRect t="11134"/>
          <a:stretch/>
        </p:blipFill>
        <p:spPr>
          <a:xfrm>
            <a:off x="0" y="-1"/>
            <a:ext cx="9141293" cy="4570944"/>
          </a:xfrm>
          <a:prstGeom prst="rect">
            <a:avLst/>
          </a:prstGeom>
          <a:noFill/>
          <a:ln>
            <a:noFill/>
          </a:ln>
        </p:spPr>
      </p:pic>
      <p:sp>
        <p:nvSpPr>
          <p:cNvPr id="369" name="Google Shape;369;p66"/>
          <p:cNvSpPr txBox="1">
            <a:spLocks noGrp="1"/>
          </p:cNvSpPr>
          <p:nvPr>
            <p:ph type="title"/>
          </p:nvPr>
        </p:nvSpPr>
        <p:spPr>
          <a:xfrm>
            <a:off x="457200" y="205979"/>
            <a:ext cx="8229600" cy="8574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6C81"/>
              </a:buClr>
              <a:buSzPts val="3200"/>
              <a:buFont typeface="Helvetica Neue"/>
              <a:buNone/>
              <a:defRPr sz="3200" b="1" i="0" u="none" strike="noStrike" cap="none">
                <a:solidFill>
                  <a:srgbClr val="006C81"/>
                </a:solidFill>
                <a:latin typeface="Helvetica Neue"/>
                <a:ea typeface="Helvetica Neue"/>
                <a:cs typeface="Helvetica Neue"/>
                <a:sym typeface="Helvetica Neue"/>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370" name="Google Shape;370;p66"/>
          <p:cNvSpPr txBox="1">
            <a:spLocks noGrp="1"/>
          </p:cNvSpPr>
          <p:nvPr>
            <p:ph type="body" idx="1"/>
          </p:nvPr>
        </p:nvSpPr>
        <p:spPr>
          <a:xfrm>
            <a:off x="457200" y="1200151"/>
            <a:ext cx="8229600" cy="20751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500"/>
              </a:spcBef>
              <a:spcAft>
                <a:spcPts val="0"/>
              </a:spcAft>
              <a:buClr>
                <a:srgbClr val="006C81"/>
              </a:buClr>
              <a:buSzPts val="2400"/>
              <a:buFont typeface="Arial"/>
              <a:buChar char="•"/>
              <a:defRPr sz="2400" b="0" i="0" u="none" strike="noStrike" cap="none">
                <a:solidFill>
                  <a:srgbClr val="006C81"/>
                </a:solidFill>
                <a:latin typeface="Helvetica Neue"/>
                <a:ea typeface="Helvetica Neue"/>
                <a:cs typeface="Helvetica Neue"/>
                <a:sym typeface="Helvetica Neue"/>
              </a:defRPr>
            </a:lvl1pPr>
            <a:lvl2pPr marL="914400" marR="0" lvl="1" indent="-381000" algn="l" rtl="0">
              <a:lnSpc>
                <a:spcPct val="100000"/>
              </a:lnSpc>
              <a:spcBef>
                <a:spcPts val="500"/>
              </a:spcBef>
              <a:spcAft>
                <a:spcPts val="0"/>
              </a:spcAft>
              <a:buClr>
                <a:srgbClr val="006C81"/>
              </a:buClr>
              <a:buSzPts val="2400"/>
              <a:buFont typeface="Arial"/>
              <a:buChar char="–"/>
              <a:defRPr sz="2400" b="0" i="0" u="none" strike="noStrike" cap="none">
                <a:solidFill>
                  <a:srgbClr val="006C81"/>
                </a:solidFill>
                <a:latin typeface="Helvetica Neue"/>
                <a:ea typeface="Helvetica Neue"/>
                <a:cs typeface="Helvetica Neue"/>
                <a:sym typeface="Helvetica Neue"/>
              </a:defRPr>
            </a:lvl2pPr>
            <a:lvl3pPr marL="1371600" marR="0" lvl="2" indent="-342900" algn="l" rtl="0">
              <a:lnSpc>
                <a:spcPct val="100000"/>
              </a:lnSpc>
              <a:spcBef>
                <a:spcPts val="400"/>
              </a:spcBef>
              <a:spcAft>
                <a:spcPts val="0"/>
              </a:spcAft>
              <a:buClr>
                <a:srgbClr val="006C81"/>
              </a:buClr>
              <a:buSzPts val="1800"/>
              <a:buFont typeface="Arial"/>
              <a:buChar char="•"/>
              <a:defRPr sz="1800" b="0" i="0" u="none" strike="noStrike" cap="none">
                <a:solidFill>
                  <a:srgbClr val="006C81"/>
                </a:solidFill>
                <a:latin typeface="Helvetica Neue"/>
                <a:ea typeface="Helvetica Neue"/>
                <a:cs typeface="Helvetica Neue"/>
                <a:sym typeface="Helvetica Neue"/>
              </a:defRPr>
            </a:lvl3pPr>
            <a:lvl4pPr marL="1828800" marR="0" lvl="3" indent="-342900" algn="l" rtl="0">
              <a:lnSpc>
                <a:spcPct val="100000"/>
              </a:lnSpc>
              <a:spcBef>
                <a:spcPts val="400"/>
              </a:spcBef>
              <a:spcAft>
                <a:spcPts val="0"/>
              </a:spcAft>
              <a:buClr>
                <a:srgbClr val="006C81"/>
              </a:buClr>
              <a:buSzPts val="1800"/>
              <a:buFont typeface="Arial"/>
              <a:buChar char="–"/>
              <a:defRPr sz="1800" b="0" i="0" u="none" strike="noStrike" cap="none">
                <a:solidFill>
                  <a:srgbClr val="006C81"/>
                </a:solidFill>
                <a:latin typeface="Helvetica Neue"/>
                <a:ea typeface="Helvetica Neue"/>
                <a:cs typeface="Helvetica Neue"/>
                <a:sym typeface="Helvetica Neue"/>
              </a:defRPr>
            </a:lvl4pPr>
            <a:lvl5pPr marL="2286000" marR="0" lvl="4" indent="-342900" algn="l" rtl="0">
              <a:lnSpc>
                <a:spcPct val="100000"/>
              </a:lnSpc>
              <a:spcBef>
                <a:spcPts val="400"/>
              </a:spcBef>
              <a:spcAft>
                <a:spcPts val="0"/>
              </a:spcAft>
              <a:buClr>
                <a:srgbClr val="006C81"/>
              </a:buClr>
              <a:buSzPts val="1800"/>
              <a:buFont typeface="Arial"/>
              <a:buChar char="»"/>
              <a:defRPr sz="1800" b="0" i="0" u="none" strike="noStrike" cap="none">
                <a:solidFill>
                  <a:srgbClr val="006C81"/>
                </a:solidFill>
                <a:latin typeface="Helvetica Neue"/>
                <a:ea typeface="Helvetica Neue"/>
                <a:cs typeface="Helvetica Neue"/>
                <a:sym typeface="Helvetica Neue"/>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71" name="Google Shape;371;p66"/>
          <p:cNvSpPr txBox="1">
            <a:spLocks noGrp="1"/>
          </p:cNvSpPr>
          <p:nvPr>
            <p:ph type="dt" idx="10"/>
          </p:nvPr>
        </p:nvSpPr>
        <p:spPr>
          <a:xfrm>
            <a:off x="4487778" y="4743204"/>
            <a:ext cx="1006500" cy="2739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SzPts val="1400"/>
              <a:buNone/>
              <a:defRPr sz="1200" b="0"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72" name="Google Shape;372;p66"/>
          <p:cNvSpPr txBox="1">
            <a:spLocks noGrp="1"/>
          </p:cNvSpPr>
          <p:nvPr>
            <p:ph type="ftr" idx="11"/>
          </p:nvPr>
        </p:nvSpPr>
        <p:spPr>
          <a:xfrm>
            <a:off x="276725" y="4743204"/>
            <a:ext cx="3867600" cy="2739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73" name="Google Shape;373;p66"/>
          <p:cNvSpPr txBox="1">
            <a:spLocks noGrp="1"/>
          </p:cNvSpPr>
          <p:nvPr>
            <p:ph type="sldNum" idx="12"/>
          </p:nvPr>
        </p:nvSpPr>
        <p:spPr>
          <a:xfrm>
            <a:off x="5882105" y="4743204"/>
            <a:ext cx="1287300" cy="2739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6"/>
        <p:cNvGrpSpPr/>
        <p:nvPr/>
      </p:nvGrpSpPr>
      <p:grpSpPr>
        <a:xfrm>
          <a:off x="0" y="0"/>
          <a:ext cx="0" cy="0"/>
          <a:chOff x="0" y="0"/>
          <a:chExt cx="0" cy="0"/>
        </a:xfrm>
      </p:grpSpPr>
      <p:sp>
        <p:nvSpPr>
          <p:cNvPr id="57" name="Google Shape;57;p8"/>
          <p:cNvSpPr txBox="1">
            <a:spLocks noGrp="1"/>
          </p:cNvSpPr>
          <p:nvPr>
            <p:ph type="title"/>
          </p:nvPr>
        </p:nvSpPr>
        <p:spPr>
          <a:xfrm>
            <a:off x="457200" y="205979"/>
            <a:ext cx="8229600" cy="85725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8" name="Google Shape;58;p8"/>
          <p:cNvSpPr txBox="1">
            <a:spLocks noGrp="1"/>
          </p:cNvSpPr>
          <p:nvPr>
            <p:ph type="body" idx="1"/>
          </p:nvPr>
        </p:nvSpPr>
        <p:spPr>
          <a:xfrm>
            <a:off x="457200" y="900113"/>
            <a:ext cx="4038600" cy="2545556"/>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 name="Google Shape;59;p8"/>
          <p:cNvSpPr txBox="1">
            <a:spLocks noGrp="1"/>
          </p:cNvSpPr>
          <p:nvPr>
            <p:ph type="body" idx="2"/>
          </p:nvPr>
        </p:nvSpPr>
        <p:spPr>
          <a:xfrm>
            <a:off x="4648200" y="900113"/>
            <a:ext cx="4038600" cy="2545556"/>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 name="Google Shape;60;p8"/>
          <p:cNvSpPr txBox="1">
            <a:spLocks noGrp="1"/>
          </p:cNvSpPr>
          <p:nvPr>
            <p:ph type="dt" idx="10"/>
          </p:nvPr>
        </p:nvSpPr>
        <p:spPr>
          <a:xfrm>
            <a:off x="457200" y="4767263"/>
            <a:ext cx="2133600" cy="273844"/>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1" name="Google Shape;61;p8"/>
          <p:cNvSpPr txBox="1">
            <a:spLocks noGrp="1"/>
          </p:cNvSpPr>
          <p:nvPr>
            <p:ph type="ftr" idx="11"/>
          </p:nvPr>
        </p:nvSpPr>
        <p:spPr>
          <a:xfrm>
            <a:off x="3124200" y="4767263"/>
            <a:ext cx="2895600" cy="273844"/>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2" name="Google Shape;62;p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3"/>
        <p:cNvGrpSpPr/>
        <p:nvPr/>
      </p:nvGrpSpPr>
      <p:grpSpPr>
        <a:xfrm>
          <a:off x="0" y="0"/>
          <a:ext cx="0" cy="0"/>
          <a:chOff x="0" y="0"/>
          <a:chExt cx="0" cy="0"/>
        </a:xfrm>
      </p:grpSpPr>
      <p:sp>
        <p:nvSpPr>
          <p:cNvPr id="64" name="Google Shape;64;p9"/>
          <p:cNvSpPr txBox="1">
            <a:spLocks noGrp="1"/>
          </p:cNvSpPr>
          <p:nvPr>
            <p:ph type="title"/>
          </p:nvPr>
        </p:nvSpPr>
        <p:spPr>
          <a:xfrm>
            <a:off x="457200" y="205979"/>
            <a:ext cx="8229600" cy="85725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9"/>
          <p:cNvSpPr txBox="1">
            <a:spLocks noGrp="1"/>
          </p:cNvSpPr>
          <p:nvPr>
            <p:ph type="dt" idx="10"/>
          </p:nvPr>
        </p:nvSpPr>
        <p:spPr>
          <a:xfrm>
            <a:off x="457200" y="4767263"/>
            <a:ext cx="2133600" cy="273844"/>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9"/>
          <p:cNvSpPr txBox="1">
            <a:spLocks noGrp="1"/>
          </p:cNvSpPr>
          <p:nvPr>
            <p:ph type="ftr" idx="11"/>
          </p:nvPr>
        </p:nvSpPr>
        <p:spPr>
          <a:xfrm>
            <a:off x="3124200" y="4767263"/>
            <a:ext cx="2895600" cy="273844"/>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p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8"/>
        <p:cNvGrpSpPr/>
        <p:nvPr/>
      </p:nvGrpSpPr>
      <p:grpSpPr>
        <a:xfrm>
          <a:off x="0" y="0"/>
          <a:ext cx="0" cy="0"/>
          <a:chOff x="0" y="0"/>
          <a:chExt cx="0" cy="0"/>
        </a:xfrm>
      </p:grpSpPr>
      <p:sp>
        <p:nvSpPr>
          <p:cNvPr id="69" name="Google Shape;69;p10"/>
          <p:cNvSpPr txBox="1">
            <a:spLocks noGrp="1"/>
          </p:cNvSpPr>
          <p:nvPr>
            <p:ph type="dt" idx="10"/>
          </p:nvPr>
        </p:nvSpPr>
        <p:spPr>
          <a:xfrm>
            <a:off x="457200" y="4767263"/>
            <a:ext cx="2133600" cy="273844"/>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10"/>
          <p:cNvSpPr txBox="1">
            <a:spLocks noGrp="1"/>
          </p:cNvSpPr>
          <p:nvPr>
            <p:ph type="ftr" idx="11"/>
          </p:nvPr>
        </p:nvSpPr>
        <p:spPr>
          <a:xfrm>
            <a:off x="3124200" y="4767263"/>
            <a:ext cx="2895600" cy="273844"/>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1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5.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05979"/>
            <a:ext cx="8229600" cy="85725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200151"/>
            <a:ext cx="8229600" cy="3394472"/>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4767263"/>
            <a:ext cx="2133600" cy="273844"/>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4767263"/>
            <a:ext cx="2895600" cy="273844"/>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
        <p:cNvGrpSpPr/>
        <p:nvPr/>
      </p:nvGrpSpPr>
      <p:grpSpPr>
        <a:xfrm>
          <a:off x="0" y="0"/>
          <a:ext cx="0" cy="0"/>
          <a:chOff x="0" y="0"/>
          <a:chExt cx="0" cy="0"/>
        </a:xfrm>
      </p:grpSpPr>
      <p:sp>
        <p:nvSpPr>
          <p:cNvPr id="97" name="Google Shape;97;p15"/>
          <p:cNvSpPr txBox="1">
            <a:spLocks noGrp="1"/>
          </p:cNvSpPr>
          <p:nvPr>
            <p:ph type="title"/>
          </p:nvPr>
        </p:nvSpPr>
        <p:spPr>
          <a:xfrm>
            <a:off x="457200" y="205979"/>
            <a:ext cx="8229600" cy="8574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98" name="Google Shape;98;p15"/>
          <p:cNvSpPr txBox="1">
            <a:spLocks noGrp="1"/>
          </p:cNvSpPr>
          <p:nvPr>
            <p:ph type="body" idx="1"/>
          </p:nvPr>
        </p:nvSpPr>
        <p:spPr>
          <a:xfrm>
            <a:off x="457200" y="1200151"/>
            <a:ext cx="8229600" cy="33945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9" name="Google Shape;99;p15"/>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0" name="Google Shape;100;p15"/>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1" name="Google Shape;101;p1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178"/>
        <p:cNvGrpSpPr/>
        <p:nvPr/>
      </p:nvGrpSpPr>
      <p:grpSpPr>
        <a:xfrm>
          <a:off x="0" y="0"/>
          <a:ext cx="0" cy="0"/>
          <a:chOff x="0" y="0"/>
          <a:chExt cx="0" cy="0"/>
        </a:xfrm>
      </p:grpSpPr>
      <p:sp>
        <p:nvSpPr>
          <p:cNvPr id="179" name="Google Shape;179;p28"/>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180" name="Google Shape;180;p28"/>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181" name="Google Shape;181;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244"/>
        <p:cNvGrpSpPr/>
        <p:nvPr/>
      </p:nvGrpSpPr>
      <p:grpSpPr>
        <a:xfrm>
          <a:off x="0" y="0"/>
          <a:ext cx="0" cy="0"/>
          <a:chOff x="0" y="0"/>
          <a:chExt cx="0" cy="0"/>
        </a:xfrm>
      </p:grpSpPr>
      <p:sp>
        <p:nvSpPr>
          <p:cNvPr id="245" name="Google Shape;245;p4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246" name="Google Shape;246;p4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247" name="Google Shape;247;p4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latin typeface="Open Sans"/>
                <a:ea typeface="Open Sans"/>
                <a:cs typeface="Open Sans"/>
                <a:sym typeface="Open Sans"/>
              </a:defRPr>
            </a:lvl1pPr>
            <a:lvl2pPr lvl="1" algn="r" rtl="0">
              <a:buNone/>
              <a:defRPr sz="1000">
                <a:solidFill>
                  <a:schemeClr val="dk2"/>
                </a:solidFill>
                <a:latin typeface="Open Sans"/>
                <a:ea typeface="Open Sans"/>
                <a:cs typeface="Open Sans"/>
                <a:sym typeface="Open Sans"/>
              </a:defRPr>
            </a:lvl2pPr>
            <a:lvl3pPr lvl="2" algn="r" rtl="0">
              <a:buNone/>
              <a:defRPr sz="1000">
                <a:solidFill>
                  <a:schemeClr val="dk2"/>
                </a:solidFill>
                <a:latin typeface="Open Sans"/>
                <a:ea typeface="Open Sans"/>
                <a:cs typeface="Open Sans"/>
                <a:sym typeface="Open Sans"/>
              </a:defRPr>
            </a:lvl3pPr>
            <a:lvl4pPr lvl="3" algn="r" rtl="0">
              <a:buNone/>
              <a:defRPr sz="1000">
                <a:solidFill>
                  <a:schemeClr val="dk2"/>
                </a:solidFill>
                <a:latin typeface="Open Sans"/>
                <a:ea typeface="Open Sans"/>
                <a:cs typeface="Open Sans"/>
                <a:sym typeface="Open Sans"/>
              </a:defRPr>
            </a:lvl4pPr>
            <a:lvl5pPr lvl="4" algn="r" rtl="0">
              <a:buNone/>
              <a:defRPr sz="1000">
                <a:solidFill>
                  <a:schemeClr val="dk2"/>
                </a:solidFill>
                <a:latin typeface="Open Sans"/>
                <a:ea typeface="Open Sans"/>
                <a:cs typeface="Open Sans"/>
                <a:sym typeface="Open Sans"/>
              </a:defRPr>
            </a:lvl5pPr>
            <a:lvl6pPr lvl="5" algn="r" rtl="0">
              <a:buNone/>
              <a:defRPr sz="1000">
                <a:solidFill>
                  <a:schemeClr val="dk2"/>
                </a:solidFill>
                <a:latin typeface="Open Sans"/>
                <a:ea typeface="Open Sans"/>
                <a:cs typeface="Open Sans"/>
                <a:sym typeface="Open Sans"/>
              </a:defRPr>
            </a:lvl6pPr>
            <a:lvl7pPr lvl="6" algn="r" rtl="0">
              <a:buNone/>
              <a:defRPr sz="1000">
                <a:solidFill>
                  <a:schemeClr val="dk2"/>
                </a:solidFill>
                <a:latin typeface="Open Sans"/>
                <a:ea typeface="Open Sans"/>
                <a:cs typeface="Open Sans"/>
                <a:sym typeface="Open Sans"/>
              </a:defRPr>
            </a:lvl7pPr>
            <a:lvl8pPr lvl="7" algn="r" rtl="0">
              <a:buNone/>
              <a:defRPr sz="1000">
                <a:solidFill>
                  <a:schemeClr val="dk2"/>
                </a:solidFill>
                <a:latin typeface="Open Sans"/>
                <a:ea typeface="Open Sans"/>
                <a:cs typeface="Open Sans"/>
                <a:sym typeface="Open Sans"/>
              </a:defRPr>
            </a:lvl8pPr>
            <a:lvl9pPr lvl="8" algn="r" rtl="0">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308"/>
        <p:cNvGrpSpPr/>
        <p:nvPr/>
      </p:nvGrpSpPr>
      <p:grpSpPr>
        <a:xfrm>
          <a:off x="0" y="0"/>
          <a:ext cx="0" cy="0"/>
          <a:chOff x="0" y="0"/>
          <a:chExt cx="0" cy="0"/>
        </a:xfrm>
      </p:grpSpPr>
      <p:sp>
        <p:nvSpPr>
          <p:cNvPr id="309" name="Google Shape;309;p54"/>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310" name="Google Shape;310;p54"/>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rtl="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311" name="Google Shape;311;p5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Open Sans"/>
                <a:ea typeface="Open Sans"/>
                <a:cs typeface="Open Sans"/>
                <a:sym typeface="Open Sans"/>
              </a:defRPr>
            </a:lvl1pPr>
            <a:lvl2pPr lvl="1" algn="r" rtl="0">
              <a:buNone/>
              <a:defRPr sz="1000">
                <a:solidFill>
                  <a:schemeClr val="dk2"/>
                </a:solidFill>
                <a:latin typeface="Open Sans"/>
                <a:ea typeface="Open Sans"/>
                <a:cs typeface="Open Sans"/>
                <a:sym typeface="Open Sans"/>
              </a:defRPr>
            </a:lvl2pPr>
            <a:lvl3pPr lvl="2" algn="r" rtl="0">
              <a:buNone/>
              <a:defRPr sz="1000">
                <a:solidFill>
                  <a:schemeClr val="dk2"/>
                </a:solidFill>
                <a:latin typeface="Open Sans"/>
                <a:ea typeface="Open Sans"/>
                <a:cs typeface="Open Sans"/>
                <a:sym typeface="Open Sans"/>
              </a:defRPr>
            </a:lvl3pPr>
            <a:lvl4pPr lvl="3" algn="r" rtl="0">
              <a:buNone/>
              <a:defRPr sz="1000">
                <a:solidFill>
                  <a:schemeClr val="dk2"/>
                </a:solidFill>
                <a:latin typeface="Open Sans"/>
                <a:ea typeface="Open Sans"/>
                <a:cs typeface="Open Sans"/>
                <a:sym typeface="Open Sans"/>
              </a:defRPr>
            </a:lvl4pPr>
            <a:lvl5pPr lvl="4" algn="r" rtl="0">
              <a:buNone/>
              <a:defRPr sz="1000">
                <a:solidFill>
                  <a:schemeClr val="dk2"/>
                </a:solidFill>
                <a:latin typeface="Open Sans"/>
                <a:ea typeface="Open Sans"/>
                <a:cs typeface="Open Sans"/>
                <a:sym typeface="Open Sans"/>
              </a:defRPr>
            </a:lvl5pPr>
            <a:lvl6pPr lvl="5" algn="r" rtl="0">
              <a:buNone/>
              <a:defRPr sz="1000">
                <a:solidFill>
                  <a:schemeClr val="dk2"/>
                </a:solidFill>
                <a:latin typeface="Open Sans"/>
                <a:ea typeface="Open Sans"/>
                <a:cs typeface="Open Sans"/>
                <a:sym typeface="Open Sans"/>
              </a:defRPr>
            </a:lvl6pPr>
            <a:lvl7pPr lvl="6" algn="r" rtl="0">
              <a:buNone/>
              <a:defRPr sz="1000">
                <a:solidFill>
                  <a:schemeClr val="dk2"/>
                </a:solidFill>
                <a:latin typeface="Open Sans"/>
                <a:ea typeface="Open Sans"/>
                <a:cs typeface="Open Sans"/>
                <a:sym typeface="Open Sans"/>
              </a:defRPr>
            </a:lvl7pPr>
            <a:lvl8pPr lvl="7" algn="r" rtl="0">
              <a:buNone/>
              <a:defRPr sz="1000">
                <a:solidFill>
                  <a:schemeClr val="dk2"/>
                </a:solidFill>
                <a:latin typeface="Open Sans"/>
                <a:ea typeface="Open Sans"/>
                <a:cs typeface="Open Sans"/>
                <a:sym typeface="Open Sans"/>
              </a:defRPr>
            </a:lvl8pPr>
            <a:lvl9pPr lvl="8" algn="r" rtl="0">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3" Type="http://schemas.openxmlformats.org/officeDocument/2006/relationships/hyperlink" Target="https://www.pdx.edu/careers/what-can-i-do-with-a-degree-in" TargetMode="External"/><Relationship Id="rId2" Type="http://schemas.openxmlformats.org/officeDocument/2006/relationships/notesSlide" Target="../notesSlides/notesSlide11.xml"/><Relationship Id="rId1" Type="http://schemas.openxmlformats.org/officeDocument/2006/relationships/slideLayout" Target="../slideLayouts/slideLayout5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hyperlink" Target="https://youtu.be/EAJUU4F3vH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8.xml"/><Relationship Id="rId6" Type="http://schemas.openxmlformats.org/officeDocument/2006/relationships/hyperlink" Target="https://roadtripnation.com/" TargetMode="External"/><Relationship Id="rId5" Type="http://schemas.openxmlformats.org/officeDocument/2006/relationships/image" Target="../media/image27.jpg"/><Relationship Id="rId4" Type="http://schemas.openxmlformats.org/officeDocument/2006/relationships/hyperlink" Target="http://www.youtube.com/watch?v=EAJUU4F3vHE"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pdx.edu/careers/what-can-i-do-with-a-degree-in"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52.xml"/></Relationships>
</file>

<file path=ppt/slides/_rels/slide15.xml.rels><?xml version="1.0" encoding="UTF-8" standalone="yes"?>
<Relationships xmlns="http://schemas.openxmlformats.org/package/2006/relationships"><Relationship Id="rId3" Type="http://schemas.openxmlformats.org/officeDocument/2006/relationships/hyperlink" Target="https://www.pcc.edu/counseling/" TargetMode="External"/><Relationship Id="rId2" Type="http://schemas.openxmlformats.org/officeDocument/2006/relationships/notesSlide" Target="../notesSlides/notesSlide15.xml"/><Relationship Id="rId1" Type="http://schemas.openxmlformats.org/officeDocument/2006/relationships/slideLayout" Target="../slideLayouts/slideLayout28.xml"/><Relationship Id="rId4" Type="http://schemas.openxmlformats.org/officeDocument/2006/relationships/image" Target="../media/image30.jpg"/></Relationships>
</file>

<file path=ppt/slides/_rels/slide16.xml.rels><?xml version="1.0" encoding="UTF-8" standalone="yes"?>
<Relationships xmlns="http://schemas.openxmlformats.org/package/2006/relationships"><Relationship Id="rId3" Type="http://schemas.openxmlformats.org/officeDocument/2006/relationships/hyperlink" Target="https://www.pcc.edu/resources/careers/internships/" TargetMode="External"/><Relationship Id="rId2" Type="http://schemas.openxmlformats.org/officeDocument/2006/relationships/notesSlide" Target="../notesSlides/notesSlide16.xml"/><Relationship Id="rId1" Type="http://schemas.openxmlformats.org/officeDocument/2006/relationships/slideLayout" Target="../slideLayouts/slideLayout28.xml"/><Relationship Id="rId6" Type="http://schemas.openxmlformats.org/officeDocument/2006/relationships/image" Target="../media/image31.png"/><Relationship Id="rId5" Type="http://schemas.openxmlformats.org/officeDocument/2006/relationships/hyperlink" Target="http://spot.pcc.edu/jobs/volunteerdatabases.pdf" TargetMode="External"/><Relationship Id="rId4" Type="http://schemas.openxmlformats.org/officeDocument/2006/relationships/hyperlink" Target="https://www.pcc.edu/community-based-learning/"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pcc.edu/resources/careers/contacts.html#staff-list"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40.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hyperlink" Target="https://www.pcc.edu/counseling/" TargetMode="External"/><Relationship Id="rId2" Type="http://schemas.openxmlformats.org/officeDocument/2006/relationships/notesSlide" Target="../notesSlides/notesSlide19.xml"/><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pcc.edu/careers/remote-services-request/" TargetMode="External"/><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3.jp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7.png"/><Relationship Id="rId11" Type="http://schemas.openxmlformats.org/officeDocument/2006/relationships/image" Target="../media/image11.jpg"/><Relationship Id="rId5" Type="http://schemas.openxmlformats.org/officeDocument/2006/relationships/image" Target="../media/image6.jpg"/><Relationship Id="rId10" Type="http://schemas.openxmlformats.org/officeDocument/2006/relationships/hyperlink" Target="https://www.pcc.edu/resources/careers/contacts.html" TargetMode="External"/><Relationship Id="rId4" Type="http://schemas.openxmlformats.org/officeDocument/2006/relationships/image" Target="../media/image5.jpg"/><Relationship Id="rId9"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17.png"/><Relationship Id="rId5" Type="http://schemas.openxmlformats.org/officeDocument/2006/relationships/image" Target="../media/image16.jp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hyperlink" Target="https://www.pcc.edu/resources/careers/career-exploration/peer-advisors.html"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67"/>
          <p:cNvSpPr txBox="1">
            <a:spLocks noGrp="1"/>
          </p:cNvSpPr>
          <p:nvPr>
            <p:ph type="ctrTitle"/>
          </p:nvPr>
        </p:nvSpPr>
        <p:spPr>
          <a:xfrm>
            <a:off x="839550" y="519650"/>
            <a:ext cx="7464900" cy="21897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3600"/>
              <a:buFont typeface="Helvetica Neue"/>
              <a:buNone/>
            </a:pPr>
            <a:r>
              <a:rPr lang="en-US" dirty="0"/>
              <a:t> PCC </a:t>
            </a:r>
            <a:r>
              <a:rPr lang="en-US" sz="3600" b="1" i="0" u="none" strike="noStrike" cap="none" dirty="0">
                <a:solidFill>
                  <a:srgbClr val="FFFFFF"/>
                </a:solidFill>
              </a:rPr>
              <a:t>Career Services</a:t>
            </a:r>
            <a:r>
              <a:rPr lang="en-US" sz="3600" b="0" i="0" u="none" strike="noStrike" cap="none" dirty="0">
                <a:solidFill>
                  <a:srgbClr val="FFFFFF"/>
                </a:solidFill>
                <a:latin typeface="Helvetica Neue"/>
                <a:ea typeface="Helvetica Neue"/>
                <a:cs typeface="Helvetica Neue"/>
                <a:sym typeface="Helvetica Neue"/>
              </a:rPr>
              <a:t> Overview </a:t>
            </a:r>
            <a:endParaRPr dirty="0"/>
          </a:p>
        </p:txBody>
      </p:sp>
      <p:sp>
        <p:nvSpPr>
          <p:cNvPr id="379" name="Google Shape;379;p67"/>
          <p:cNvSpPr txBox="1">
            <a:spLocks noGrp="1"/>
          </p:cNvSpPr>
          <p:nvPr>
            <p:ph type="subTitle" idx="1"/>
          </p:nvPr>
        </p:nvSpPr>
        <p:spPr>
          <a:xfrm>
            <a:off x="973275" y="2571750"/>
            <a:ext cx="7681500" cy="1442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2800"/>
              <a:buFont typeface="Arial"/>
              <a:buNone/>
            </a:pPr>
            <a:r>
              <a:rPr lang="en-US" sz="3000" b="1" dirty="0"/>
              <a:t>Career Services:</a:t>
            </a:r>
            <a:endParaRPr sz="3000" b="1" dirty="0"/>
          </a:p>
          <a:p>
            <a:pPr marL="0" marR="0" lvl="0" indent="0" algn="l" rtl="0">
              <a:spcBef>
                <a:spcPts val="0"/>
              </a:spcBef>
              <a:spcAft>
                <a:spcPts val="0"/>
              </a:spcAft>
              <a:buClr>
                <a:schemeClr val="lt1"/>
              </a:buClr>
              <a:buSzPts val="2800"/>
              <a:buFont typeface="Arial"/>
              <a:buNone/>
            </a:pPr>
            <a:r>
              <a:rPr lang="en-US" sz="2600" b="0" i="0" u="none" strike="noStrike" cap="none" dirty="0">
                <a:solidFill>
                  <a:schemeClr val="lt1"/>
                </a:solidFill>
                <a:latin typeface="Calibri"/>
                <a:ea typeface="Calibri"/>
                <a:cs typeface="Calibri"/>
                <a:sym typeface="Calibri"/>
              </a:rPr>
              <a:t>Career Exploration Center and Jobs &amp; Internships</a:t>
            </a:r>
            <a:endParaRPr sz="2600" b="0" i="0" u="none" strike="noStrike" cap="none" dirty="0">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76"/>
          <p:cNvSpPr txBox="1">
            <a:spLocks noGrp="1"/>
          </p:cNvSpPr>
          <p:nvPr>
            <p:ph type="title"/>
          </p:nvPr>
        </p:nvSpPr>
        <p:spPr>
          <a:xfrm>
            <a:off x="483750" y="1153938"/>
            <a:ext cx="8176500" cy="74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US" sz="2740"/>
              <a:t>Log into your MyPCC </a:t>
            </a:r>
            <a:r>
              <a:rPr lang="en-US" sz="2640"/>
              <a:t>&amp; Select the “My Courses” tab</a:t>
            </a:r>
            <a:endParaRPr sz="2640"/>
          </a:p>
        </p:txBody>
      </p:sp>
      <p:sp>
        <p:nvSpPr>
          <p:cNvPr id="477" name="Google Shape;477;p76"/>
          <p:cNvSpPr txBox="1"/>
          <p:nvPr/>
        </p:nvSpPr>
        <p:spPr>
          <a:xfrm>
            <a:off x="1633950" y="3367488"/>
            <a:ext cx="32448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latin typeface="Open Sans"/>
                <a:ea typeface="Open Sans"/>
                <a:cs typeface="Open Sans"/>
                <a:sym typeface="Open Sans"/>
              </a:rPr>
              <a:t>Look for the “Plan my career” box on the right side of the screen</a:t>
            </a:r>
            <a:r>
              <a:rPr lang="en-US">
                <a:latin typeface="Open Sans"/>
                <a:ea typeface="Open Sans"/>
                <a:cs typeface="Open Sans"/>
                <a:sym typeface="Open Sans"/>
              </a:rPr>
              <a:t> </a:t>
            </a:r>
            <a:endParaRPr>
              <a:latin typeface="Open Sans"/>
              <a:ea typeface="Open Sans"/>
              <a:cs typeface="Open Sans"/>
              <a:sym typeface="Open Sans"/>
            </a:endParaRPr>
          </a:p>
        </p:txBody>
      </p:sp>
      <p:sp>
        <p:nvSpPr>
          <p:cNvPr id="478" name="Google Shape;478;p76"/>
          <p:cNvSpPr/>
          <p:nvPr/>
        </p:nvSpPr>
        <p:spPr>
          <a:xfrm>
            <a:off x="4788025" y="3675888"/>
            <a:ext cx="1005900" cy="6402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76"/>
          <p:cNvSpPr txBox="1"/>
          <p:nvPr/>
        </p:nvSpPr>
        <p:spPr>
          <a:xfrm>
            <a:off x="539850" y="174600"/>
            <a:ext cx="80643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600" b="1">
                <a:solidFill>
                  <a:schemeClr val="accent1"/>
                </a:solidFill>
                <a:latin typeface="PT Sans Narrow"/>
                <a:ea typeface="PT Sans Narrow"/>
                <a:cs typeface="PT Sans Narrow"/>
                <a:sym typeface="PT Sans Narrow"/>
              </a:rPr>
              <a:t>Oregon Career Information System (CIS)</a:t>
            </a:r>
            <a:endParaRPr sz="3600" b="1">
              <a:solidFill>
                <a:schemeClr val="accent1"/>
              </a:solidFill>
              <a:latin typeface="PT Sans Narrow"/>
              <a:ea typeface="PT Sans Narrow"/>
              <a:cs typeface="PT Sans Narrow"/>
              <a:sym typeface="PT Sans Narrow"/>
            </a:endParaRPr>
          </a:p>
        </p:txBody>
      </p:sp>
      <p:pic>
        <p:nvPicPr>
          <p:cNvPr id="480" name="Google Shape;480;p76"/>
          <p:cNvPicPr preferRelativeResize="0"/>
          <p:nvPr/>
        </p:nvPicPr>
        <p:blipFill rotWithShape="1">
          <a:blip r:embed="rId3">
            <a:alphaModFix/>
          </a:blip>
          <a:srcRect b="67462"/>
          <a:stretch/>
        </p:blipFill>
        <p:spPr>
          <a:xfrm>
            <a:off x="766175" y="1898850"/>
            <a:ext cx="8064425" cy="1345799"/>
          </a:xfrm>
          <a:prstGeom prst="rect">
            <a:avLst/>
          </a:prstGeom>
          <a:noFill/>
          <a:ln>
            <a:noFill/>
          </a:ln>
        </p:spPr>
      </p:pic>
      <p:pic>
        <p:nvPicPr>
          <p:cNvPr id="481" name="Google Shape;481;p76"/>
          <p:cNvPicPr preferRelativeResize="0"/>
          <p:nvPr/>
        </p:nvPicPr>
        <p:blipFill rotWithShape="1">
          <a:blip r:embed="rId3">
            <a:alphaModFix/>
          </a:blip>
          <a:srcRect l="67941" t="37675"/>
          <a:stretch/>
        </p:blipFill>
        <p:spPr>
          <a:xfrm>
            <a:off x="6233025" y="2465151"/>
            <a:ext cx="2427224" cy="24202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7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006C81"/>
                </a:solidFill>
              </a:rPr>
              <a:t>2 - Explore Options: Research Majors/Occupations</a:t>
            </a:r>
            <a:endParaRPr>
              <a:solidFill>
                <a:srgbClr val="006C81"/>
              </a:solidFill>
            </a:endParaRPr>
          </a:p>
        </p:txBody>
      </p:sp>
      <p:sp>
        <p:nvSpPr>
          <p:cNvPr id="487" name="Google Shape;487;p77"/>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SzPts val="1800"/>
              <a:buAutoNum type="arabicPeriod"/>
            </a:pPr>
            <a:r>
              <a:rPr lang="en-US"/>
              <a:t>Use assessment results as a starting point</a:t>
            </a:r>
            <a:endParaRPr/>
          </a:p>
          <a:p>
            <a:pPr marL="914400" lvl="1" indent="-317500" algn="l" rtl="0">
              <a:lnSpc>
                <a:spcPct val="150000"/>
              </a:lnSpc>
              <a:spcBef>
                <a:spcPts val="0"/>
              </a:spcBef>
              <a:spcAft>
                <a:spcPts val="0"/>
              </a:spcAft>
              <a:buSzPts val="1400"/>
              <a:buAutoNum type="alphaLcPeriod"/>
            </a:pPr>
            <a:r>
              <a:rPr lang="en-US"/>
              <a:t>Both CIS &amp; Focus2 have occupational databases</a:t>
            </a:r>
            <a:endParaRPr/>
          </a:p>
          <a:p>
            <a:pPr marL="457200" lvl="0" indent="-342900" algn="l" rtl="0">
              <a:lnSpc>
                <a:spcPct val="150000"/>
              </a:lnSpc>
              <a:spcBef>
                <a:spcPts val="0"/>
              </a:spcBef>
              <a:spcAft>
                <a:spcPts val="0"/>
              </a:spcAft>
              <a:buSzPts val="1800"/>
              <a:buAutoNum type="arabicPeriod"/>
            </a:pPr>
            <a:r>
              <a:rPr lang="en-US"/>
              <a:t>Watch career interviews with industry professionals</a:t>
            </a:r>
            <a:endParaRPr/>
          </a:p>
          <a:p>
            <a:pPr marL="914400" lvl="1" indent="-317500" algn="l" rtl="0">
              <a:lnSpc>
                <a:spcPct val="150000"/>
              </a:lnSpc>
              <a:spcBef>
                <a:spcPts val="0"/>
              </a:spcBef>
              <a:spcAft>
                <a:spcPts val="0"/>
              </a:spcAft>
              <a:buSzPts val="1400"/>
              <a:buAutoNum type="alphaLcPeriod"/>
            </a:pPr>
            <a:r>
              <a:rPr lang="en-US"/>
              <a:t>CandidCareer &amp; Roadtrip Nation</a:t>
            </a:r>
            <a:endParaRPr/>
          </a:p>
          <a:p>
            <a:pPr marL="914400" lvl="1" indent="-317500" algn="l" rtl="0">
              <a:lnSpc>
                <a:spcPct val="150000"/>
              </a:lnSpc>
              <a:spcBef>
                <a:spcPts val="0"/>
              </a:spcBef>
              <a:spcAft>
                <a:spcPts val="0"/>
              </a:spcAft>
              <a:buSzPts val="1400"/>
              <a:buAutoNum type="alphaLcPeriod"/>
            </a:pPr>
            <a:r>
              <a:rPr lang="en-US"/>
              <a:t>Conduct your own informational interview</a:t>
            </a:r>
            <a:endParaRPr/>
          </a:p>
          <a:p>
            <a:pPr marL="457200" lvl="0" indent="-342900" algn="l" rtl="0">
              <a:lnSpc>
                <a:spcPct val="150000"/>
              </a:lnSpc>
              <a:spcBef>
                <a:spcPts val="0"/>
              </a:spcBef>
              <a:spcAft>
                <a:spcPts val="0"/>
              </a:spcAft>
              <a:buSzPts val="1800"/>
              <a:buAutoNum type="arabicPeriod"/>
            </a:pPr>
            <a:r>
              <a:rPr lang="en-US"/>
              <a:t>Find answers to, “What Can I Do with a Major in…?”</a:t>
            </a:r>
            <a:endParaRPr/>
          </a:p>
          <a:p>
            <a:pPr marL="914400" lvl="1" indent="-317500" algn="l" rtl="0">
              <a:lnSpc>
                <a:spcPct val="150000"/>
              </a:lnSpc>
              <a:spcBef>
                <a:spcPts val="0"/>
              </a:spcBef>
              <a:spcAft>
                <a:spcPts val="0"/>
              </a:spcAft>
              <a:buSzPts val="1400"/>
              <a:buAutoNum type="alphaLcPeriod"/>
            </a:pPr>
            <a:r>
              <a:rPr lang="en-US" u="sng">
                <a:solidFill>
                  <a:schemeClr val="hlink"/>
                </a:solidFill>
                <a:hlinkClick r:id="rId3"/>
              </a:rPr>
              <a:t>PDX.edu/careers</a:t>
            </a:r>
            <a:r>
              <a:rPr lang="en-US"/>
              <a:t> and Focus2</a:t>
            </a:r>
            <a:endParaRPr/>
          </a:p>
          <a:p>
            <a:pPr marL="457200" lvl="0" indent="-342900" algn="l" rtl="0">
              <a:lnSpc>
                <a:spcPct val="150000"/>
              </a:lnSpc>
              <a:spcBef>
                <a:spcPts val="0"/>
              </a:spcBef>
              <a:spcAft>
                <a:spcPts val="0"/>
              </a:spcAft>
              <a:buSzPts val="1800"/>
              <a:buAutoNum type="arabicPeriod"/>
            </a:pPr>
            <a:r>
              <a:rPr lang="en-US"/>
              <a:t>Professional associations for information, scholarships &amp; connections</a:t>
            </a:r>
            <a:endParaRPr/>
          </a:p>
          <a:p>
            <a:pPr marL="914400" lvl="1" indent="-317500" algn="l" rtl="0">
              <a:lnSpc>
                <a:spcPct val="150000"/>
              </a:lnSpc>
              <a:spcBef>
                <a:spcPts val="0"/>
              </a:spcBef>
              <a:spcAft>
                <a:spcPts val="0"/>
              </a:spcAft>
              <a:buSzPts val="1400"/>
              <a:buAutoNum type="alphaLcPeriod"/>
            </a:pPr>
            <a:r>
              <a:rPr lang="en-US"/>
              <a:t>Example: National Association of Social Workers (Careers - Career Center)</a:t>
            </a: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pic>
        <p:nvPicPr>
          <p:cNvPr id="488" name="Google Shape;488;p77" descr="Logo for Road Trip  Nation">
            <a:hlinkClick r:id="rId4"/>
          </p:cNvPr>
          <p:cNvPicPr preferRelativeResize="0"/>
          <p:nvPr/>
        </p:nvPicPr>
        <p:blipFill>
          <a:blip r:embed="rId5">
            <a:alphaModFix/>
          </a:blip>
          <a:stretch>
            <a:fillRect/>
          </a:stretch>
        </p:blipFill>
        <p:spPr>
          <a:xfrm>
            <a:off x="6873475" y="2571750"/>
            <a:ext cx="2031725" cy="429250"/>
          </a:xfrm>
          <a:prstGeom prst="rect">
            <a:avLst/>
          </a:prstGeom>
          <a:noFill/>
          <a:ln>
            <a:noFill/>
          </a:ln>
        </p:spPr>
      </p:pic>
      <p:pic>
        <p:nvPicPr>
          <p:cNvPr id="489" name="Google Shape;489;p77" descr="Image of Candid Career logo"/>
          <p:cNvPicPr preferRelativeResize="0"/>
          <p:nvPr/>
        </p:nvPicPr>
        <p:blipFill>
          <a:blip r:embed="rId6">
            <a:alphaModFix/>
          </a:blip>
          <a:stretch>
            <a:fillRect/>
          </a:stretch>
        </p:blipFill>
        <p:spPr>
          <a:xfrm>
            <a:off x="6431250" y="2089000"/>
            <a:ext cx="2666800" cy="320000"/>
          </a:xfrm>
          <a:prstGeom prst="rect">
            <a:avLst/>
          </a:prstGeom>
          <a:noFill/>
          <a:ln>
            <a:noFill/>
          </a:ln>
        </p:spPr>
      </p:pic>
      <p:sp>
        <p:nvSpPr>
          <p:cNvPr id="490" name="Google Shape;490;p7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pic>
        <p:nvPicPr>
          <p:cNvPr id="495" name="Google Shape;495;p78" descr="Image of Road Trip nation logo"/>
          <p:cNvPicPr preferRelativeResize="0"/>
          <p:nvPr/>
        </p:nvPicPr>
        <p:blipFill rotWithShape="1">
          <a:blip r:embed="rId3">
            <a:alphaModFix/>
          </a:blip>
          <a:srcRect/>
          <a:stretch/>
        </p:blipFill>
        <p:spPr>
          <a:xfrm>
            <a:off x="310876" y="1682450"/>
            <a:ext cx="2933600" cy="1006700"/>
          </a:xfrm>
          <a:prstGeom prst="rect">
            <a:avLst/>
          </a:prstGeom>
          <a:noFill/>
          <a:ln>
            <a:noFill/>
          </a:ln>
        </p:spPr>
      </p:pic>
      <p:pic>
        <p:nvPicPr>
          <p:cNvPr id="496" name="Google Shape;496;p78" descr="“It really doesn’t matter where you start; what matters is that you start.”&#10;&#10;For Melanie, Becca, and Armand, community college was the jumpstart that they needed. But now, each of them have reached a point where they’re wondering where to go next. &#10;&#10;Follow along as they travel the country to interview leaders who also got their start at community college—like champion MMA fighter Dominick Cruz, Pulitzer Prize-winning photojournalist Carol Guzy, and activist Ron His Horse Is Thunder. From the boxing ring to the White House, “One Step Closer” shows when you start at community college, your next steps can take you anywhere.&#10;&#10;Watch the full documentary: https://roadtripnation.com/roadtrip/community-college&#10;___&#10;&#10;About Roadtrip Nation: &#10;&#10;Stories to help you figure out what you want to do with your life, and tools to help you plan how to get there.&#10;&#10;When you’re unsure what’s next, we’re here to help you figure out your path forward. &#10;&#10;This is career exploration driven by you and your interests.&#10;&#10;Subscribe to Roadtrip Nation’s channel: https://www.youtube.com/channel/UCs8-lO_RMeM4a_rO_Sl9w-Q?sub_confirmation=1&#10;&#10;Get our New York Times bestselling career guide: https://theonlybookyouneed.com/order&#10;&#10;Sign up for our newsletter to hear about opportunities to hit the road: http://bit.ly/RoadtripNationNews&#10;&#10;Check out our playlist of advice and inspiration for first-generation college students: &#10;https://www.youtube.com/playlist?list=PLVvOUxgRx1QkQCibov_WdNGL2H1olQUm_&#10;&#10;Roadtrip Nation website: https://roadtripnation.com/&#10;Twitter: https://twitter.com/roadtripnation&#10;Facebook: https://www.facebook.com/RoadtripNation/&#10;Instagram: https://www.instagram.com/roadtripnation/&#10;&#10;#roadtripnation #documentary #communitycollege" title="One Step Closer - Trailer | Community college gives everyone a path forward">
            <a:hlinkClick r:id="rId4"/>
          </p:cNvPr>
          <p:cNvPicPr preferRelativeResize="0"/>
          <p:nvPr/>
        </p:nvPicPr>
        <p:blipFill>
          <a:blip r:embed="rId5">
            <a:alphaModFix/>
          </a:blip>
          <a:stretch>
            <a:fillRect/>
          </a:stretch>
        </p:blipFill>
        <p:spPr>
          <a:xfrm>
            <a:off x="3482600" y="1105500"/>
            <a:ext cx="5132774" cy="3849575"/>
          </a:xfrm>
          <a:prstGeom prst="rect">
            <a:avLst/>
          </a:prstGeom>
          <a:noFill/>
          <a:ln>
            <a:noFill/>
          </a:ln>
        </p:spPr>
      </p:pic>
      <p:sp>
        <p:nvSpPr>
          <p:cNvPr id="497" name="Google Shape;497;p78"/>
          <p:cNvSpPr txBox="1"/>
          <p:nvPr/>
        </p:nvSpPr>
        <p:spPr>
          <a:xfrm>
            <a:off x="234625" y="2752650"/>
            <a:ext cx="2933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u="sng">
                <a:solidFill>
                  <a:srgbClr val="006C8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https://roadtripnation.com/roadmap</a:t>
            </a:r>
            <a:endParaRPr>
              <a:solidFill>
                <a:srgbClr val="006C81"/>
              </a:solidFill>
              <a:latin typeface="Calibri"/>
              <a:ea typeface="Calibri"/>
              <a:cs typeface="Calibri"/>
              <a:sym typeface="Calibri"/>
            </a:endParaRPr>
          </a:p>
        </p:txBody>
      </p:sp>
      <p:sp>
        <p:nvSpPr>
          <p:cNvPr id="498" name="Google Shape;498;p78"/>
          <p:cNvSpPr txBox="1"/>
          <p:nvPr/>
        </p:nvSpPr>
        <p:spPr>
          <a:xfrm>
            <a:off x="221325" y="185725"/>
            <a:ext cx="7742400" cy="86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b="1">
                <a:solidFill>
                  <a:srgbClr val="006C81"/>
                </a:solidFill>
                <a:latin typeface="Helvetica Neue"/>
                <a:ea typeface="Helvetica Neue"/>
                <a:cs typeface="Helvetica Neue"/>
                <a:sym typeface="Helvetica Neue"/>
              </a:rPr>
              <a:t>Informational interviews:</a:t>
            </a:r>
            <a:endParaRPr sz="2200" b="1">
              <a:solidFill>
                <a:srgbClr val="006C81"/>
              </a:solidFill>
              <a:latin typeface="Helvetica Neue"/>
              <a:ea typeface="Helvetica Neue"/>
              <a:cs typeface="Helvetica Neue"/>
              <a:sym typeface="Helvetica Neue"/>
            </a:endParaRPr>
          </a:p>
          <a:p>
            <a:pPr marL="0" lvl="0" indent="0" algn="l" rtl="0">
              <a:lnSpc>
                <a:spcPct val="100000"/>
              </a:lnSpc>
              <a:spcBef>
                <a:spcPts val="0"/>
              </a:spcBef>
              <a:spcAft>
                <a:spcPts val="0"/>
              </a:spcAft>
              <a:buNone/>
            </a:pPr>
            <a:r>
              <a:rPr lang="en-US" sz="2200" b="1">
                <a:solidFill>
                  <a:srgbClr val="006C81"/>
                </a:solidFill>
                <a:latin typeface="Helvetica Neue"/>
                <a:ea typeface="Helvetica Neue"/>
                <a:cs typeface="Helvetica Neue"/>
                <a:sym typeface="Helvetica Neue"/>
              </a:rPr>
              <a:t>Watch career interviews with industry professionals</a:t>
            </a:r>
            <a:endParaRPr sz="2200" b="1">
              <a:solidFill>
                <a:srgbClr val="006C81"/>
              </a:solidFill>
              <a:latin typeface="Helvetica Neue"/>
              <a:ea typeface="Helvetica Neue"/>
              <a:cs typeface="Helvetica Neue"/>
              <a:sym typeface="Helvetica Neue"/>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79"/>
          <p:cNvSpPr txBox="1">
            <a:spLocks noGrp="1"/>
          </p:cNvSpPr>
          <p:nvPr>
            <p:ph type="title"/>
          </p:nvPr>
        </p:nvSpPr>
        <p:spPr>
          <a:xfrm>
            <a:off x="457200" y="375550"/>
            <a:ext cx="8229600" cy="710400"/>
          </a:xfrm>
          <a:prstGeom prst="rect">
            <a:avLst/>
          </a:prstGeom>
        </p:spPr>
        <p:txBody>
          <a:bodyPr spcFirstLastPara="1" wrap="square" lIns="91425" tIns="91425" rIns="91425" bIns="91425" anchor="ctr" anchorCtr="0">
            <a:noAutofit/>
          </a:bodyPr>
          <a:lstStyle/>
          <a:p>
            <a:pPr marL="0" lvl="0" indent="0" algn="l" rtl="0">
              <a:lnSpc>
                <a:spcPct val="150000"/>
              </a:lnSpc>
              <a:spcBef>
                <a:spcPts val="0"/>
              </a:spcBef>
              <a:spcAft>
                <a:spcPts val="1600"/>
              </a:spcAft>
              <a:buClr>
                <a:schemeClr val="dk1"/>
              </a:buClr>
              <a:buSzPts val="1100"/>
              <a:buFont typeface="Arial"/>
              <a:buNone/>
            </a:pPr>
            <a:r>
              <a:rPr lang="en-US" sz="2500">
                <a:solidFill>
                  <a:srgbClr val="006C81"/>
                </a:solidFill>
              </a:rPr>
              <a:t>Find answers to “What Can I Do with a Degree in…?”</a:t>
            </a:r>
            <a:endParaRPr sz="2500">
              <a:solidFill>
                <a:srgbClr val="006C81"/>
              </a:solidFill>
            </a:endParaRPr>
          </a:p>
        </p:txBody>
      </p:sp>
      <p:pic>
        <p:nvPicPr>
          <p:cNvPr id="505" name="Google Shape;505;p79">
            <a:hlinkClick r:id="rId3"/>
          </p:cNvPr>
          <p:cNvPicPr preferRelativeResize="0"/>
          <p:nvPr/>
        </p:nvPicPr>
        <p:blipFill>
          <a:blip r:embed="rId4">
            <a:alphaModFix/>
          </a:blip>
          <a:stretch>
            <a:fillRect/>
          </a:stretch>
        </p:blipFill>
        <p:spPr>
          <a:xfrm>
            <a:off x="1149500" y="1009675"/>
            <a:ext cx="6055859" cy="35158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80"/>
          <p:cNvSpPr txBox="1">
            <a:spLocks noGrp="1"/>
          </p:cNvSpPr>
          <p:nvPr>
            <p:ph type="title"/>
          </p:nvPr>
        </p:nvSpPr>
        <p:spPr>
          <a:xfrm>
            <a:off x="311700" y="445025"/>
            <a:ext cx="2640600" cy="2247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4100"/>
              <a:t>Myths about Choosing a Major</a:t>
            </a:r>
            <a:endParaRPr sz="4100"/>
          </a:p>
        </p:txBody>
      </p:sp>
      <p:sp>
        <p:nvSpPr>
          <p:cNvPr id="511" name="Google Shape;511;p80"/>
          <p:cNvSpPr txBox="1">
            <a:spLocks noGrp="1"/>
          </p:cNvSpPr>
          <p:nvPr>
            <p:ph type="body" idx="1"/>
          </p:nvPr>
        </p:nvSpPr>
        <p:spPr>
          <a:xfrm>
            <a:off x="311700" y="3206625"/>
            <a:ext cx="8855400" cy="1714200"/>
          </a:xfrm>
          <a:prstGeom prst="rect">
            <a:avLst/>
          </a:prstGeom>
        </p:spPr>
        <p:txBody>
          <a:bodyPr spcFirstLastPara="1" wrap="square" lIns="91425" tIns="91425" rIns="91425" bIns="91425" anchor="t" anchorCtr="0">
            <a:noAutofit/>
          </a:bodyPr>
          <a:lstStyle/>
          <a:p>
            <a:pPr marL="285750" lvl="0" indent="-254000" algn="l" rtl="0">
              <a:lnSpc>
                <a:spcPct val="150000"/>
              </a:lnSpc>
              <a:spcBef>
                <a:spcPts val="0"/>
              </a:spcBef>
              <a:spcAft>
                <a:spcPts val="0"/>
              </a:spcAft>
              <a:buSzPts val="2200"/>
              <a:buAutoNum type="arabicPeriod"/>
            </a:pPr>
            <a:r>
              <a:rPr lang="en-US" sz="2200" b="1"/>
              <a:t>Picking a major and career are the same thing.</a:t>
            </a:r>
            <a:endParaRPr sz="2200" b="1"/>
          </a:p>
          <a:p>
            <a:pPr marL="285750" lvl="0" indent="-254000" algn="l" rtl="0">
              <a:lnSpc>
                <a:spcPct val="150000"/>
              </a:lnSpc>
              <a:spcBef>
                <a:spcPts val="0"/>
              </a:spcBef>
              <a:spcAft>
                <a:spcPts val="0"/>
              </a:spcAft>
              <a:buSzPts val="2200"/>
              <a:buAutoNum type="arabicPeriod"/>
            </a:pPr>
            <a:r>
              <a:rPr lang="en-US" sz="2200" b="1"/>
              <a:t>The major I pick now will determine my lifelong career.</a:t>
            </a:r>
            <a:endParaRPr sz="2200" b="1"/>
          </a:p>
          <a:p>
            <a:pPr marL="285750" lvl="0" indent="-254000" algn="l" rtl="0">
              <a:lnSpc>
                <a:spcPct val="150000"/>
              </a:lnSpc>
              <a:spcBef>
                <a:spcPts val="0"/>
              </a:spcBef>
              <a:spcAft>
                <a:spcPts val="0"/>
              </a:spcAft>
              <a:buSzPts val="2200"/>
              <a:buAutoNum type="arabicPeriod"/>
            </a:pPr>
            <a:r>
              <a:rPr lang="en-US" sz="2200" b="1"/>
              <a:t>There’s just one major that’s right for me. </a:t>
            </a:r>
            <a:endParaRPr sz="2200" b="1"/>
          </a:p>
        </p:txBody>
      </p:sp>
      <p:sp>
        <p:nvSpPr>
          <p:cNvPr id="512" name="Google Shape;512;p8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a:t>14</a:t>
            </a:fld>
            <a:endParaRPr/>
          </a:p>
        </p:txBody>
      </p:sp>
      <p:pic>
        <p:nvPicPr>
          <p:cNvPr id="513" name="Google Shape;513;p80"/>
          <p:cNvPicPr preferRelativeResize="0"/>
          <p:nvPr/>
        </p:nvPicPr>
        <p:blipFill rotWithShape="1">
          <a:blip r:embed="rId3">
            <a:alphaModFix/>
          </a:blip>
          <a:srcRect l="3158" t="4769" r="3661" b="3326"/>
          <a:stretch/>
        </p:blipFill>
        <p:spPr>
          <a:xfrm>
            <a:off x="2763550" y="445013"/>
            <a:ext cx="6257599" cy="25910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81"/>
          <p:cNvSpPr txBox="1">
            <a:spLocks noGrp="1"/>
          </p:cNvSpPr>
          <p:nvPr>
            <p:ph type="title"/>
          </p:nvPr>
        </p:nvSpPr>
        <p:spPr>
          <a:xfrm>
            <a:off x="311700" y="445025"/>
            <a:ext cx="81609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700">
                <a:solidFill>
                  <a:srgbClr val="006C81"/>
                </a:solidFill>
                <a:latin typeface="Helvetica Neue"/>
                <a:ea typeface="Helvetica Neue"/>
                <a:cs typeface="Helvetica Neue"/>
                <a:sym typeface="Helvetica Neue"/>
              </a:rPr>
              <a:t>3 - Get Focused: Make Decisions and Set Goals  </a:t>
            </a:r>
            <a:endParaRPr sz="2700">
              <a:solidFill>
                <a:srgbClr val="006C81"/>
              </a:solidFill>
              <a:latin typeface="Helvetica Neue"/>
              <a:ea typeface="Helvetica Neue"/>
              <a:cs typeface="Helvetica Neue"/>
              <a:sym typeface="Helvetica Neue"/>
            </a:endParaRPr>
          </a:p>
        </p:txBody>
      </p:sp>
      <p:sp>
        <p:nvSpPr>
          <p:cNvPr id="519" name="Google Shape;519;p81"/>
          <p:cNvSpPr txBox="1">
            <a:spLocks noGrp="1"/>
          </p:cNvSpPr>
          <p:nvPr>
            <p:ph type="body" idx="1"/>
          </p:nvPr>
        </p:nvSpPr>
        <p:spPr>
          <a:xfrm>
            <a:off x="81525" y="1190150"/>
            <a:ext cx="5613900" cy="3312600"/>
          </a:xfrm>
          <a:prstGeom prst="rect">
            <a:avLst/>
          </a:prstGeom>
        </p:spPr>
        <p:txBody>
          <a:bodyPr spcFirstLastPara="1" wrap="square" lIns="91425" tIns="91425" rIns="91425" bIns="91425" anchor="t" anchorCtr="0">
            <a:noAutofit/>
          </a:bodyPr>
          <a:lstStyle/>
          <a:p>
            <a:pPr marL="457200" lvl="0" indent="-349250" algn="l" rtl="0">
              <a:spcBef>
                <a:spcPts val="0"/>
              </a:spcBef>
              <a:spcAft>
                <a:spcPts val="0"/>
              </a:spcAft>
              <a:buClr>
                <a:srgbClr val="006C81"/>
              </a:buClr>
              <a:buSzPts val="1900"/>
              <a:buFont typeface="Helvetica Neue"/>
              <a:buChar char="●"/>
            </a:pPr>
            <a:r>
              <a:rPr lang="en-US" sz="1900" b="1">
                <a:solidFill>
                  <a:srgbClr val="006C81"/>
                </a:solidFill>
                <a:latin typeface="Helvetica Neue"/>
                <a:ea typeface="Helvetica Neue"/>
                <a:cs typeface="Helvetica Neue"/>
                <a:sym typeface="Helvetica Neue"/>
              </a:rPr>
              <a:t>Meet with Career Services staff or a PCC counselor for help narrowing down your options </a:t>
            </a:r>
            <a:endParaRPr sz="1900">
              <a:solidFill>
                <a:srgbClr val="006C81"/>
              </a:solidFill>
              <a:latin typeface="Helvetica Neue"/>
              <a:ea typeface="Helvetica Neue"/>
              <a:cs typeface="Helvetica Neue"/>
              <a:sym typeface="Helvetica Neue"/>
            </a:endParaRPr>
          </a:p>
          <a:p>
            <a:pPr marL="914400" lvl="1" indent="-349250" algn="l" rtl="0">
              <a:spcBef>
                <a:spcPts val="0"/>
              </a:spcBef>
              <a:spcAft>
                <a:spcPts val="0"/>
              </a:spcAft>
              <a:buClr>
                <a:srgbClr val="006C81"/>
              </a:buClr>
              <a:buSzPts val="1900"/>
              <a:buFont typeface="Helvetica Neue"/>
              <a:buAutoNum type="alphaLcPeriod"/>
            </a:pPr>
            <a:r>
              <a:rPr lang="en-US" sz="1200" b="1" u="sng">
                <a:solidFill>
                  <a:srgbClr val="006C81"/>
                </a:solidFill>
                <a:latin typeface="Helvetica Neue"/>
                <a:ea typeface="Helvetica Neue"/>
                <a:cs typeface="Helvetica Neue"/>
                <a:sym typeface="Helvetica Neue"/>
                <a:hlinkClick r:id="rId3">
                  <a:extLst>
                    <a:ext uri="{A12FA001-AC4F-418D-AE19-62706E023703}">
                      <ahyp:hlinkClr xmlns:ahyp="http://schemas.microsoft.com/office/drawing/2018/hyperlinkcolor" val="tx"/>
                    </a:ext>
                  </a:extLst>
                </a:hlinkClick>
              </a:rPr>
              <a:t>Counseling contacts</a:t>
            </a:r>
            <a:endParaRPr sz="1500" b="1">
              <a:solidFill>
                <a:srgbClr val="006C81"/>
              </a:solidFill>
              <a:latin typeface="Helvetica Neue"/>
              <a:ea typeface="Helvetica Neue"/>
              <a:cs typeface="Helvetica Neue"/>
              <a:sym typeface="Helvetica Neue"/>
            </a:endParaRPr>
          </a:p>
          <a:p>
            <a:pPr marL="457200" lvl="0" indent="-349250" algn="l" rtl="0">
              <a:spcBef>
                <a:spcPts val="0"/>
              </a:spcBef>
              <a:spcAft>
                <a:spcPts val="0"/>
              </a:spcAft>
              <a:buClr>
                <a:srgbClr val="006C81"/>
              </a:buClr>
              <a:buSzPts val="1900"/>
              <a:buFont typeface="Helvetica Neue"/>
              <a:buChar char="●"/>
            </a:pPr>
            <a:r>
              <a:rPr lang="en-US" sz="1900" b="1">
                <a:solidFill>
                  <a:srgbClr val="006C81"/>
                </a:solidFill>
                <a:latin typeface="Helvetica Neue"/>
                <a:ea typeface="Helvetica Neue"/>
                <a:cs typeface="Helvetica Neue"/>
                <a:sym typeface="Helvetica Neue"/>
              </a:rPr>
              <a:t>Counselors provide both personal and career counseling and can help with:</a:t>
            </a:r>
            <a:endParaRPr sz="1900" b="1">
              <a:solidFill>
                <a:srgbClr val="006C81"/>
              </a:solidFill>
              <a:latin typeface="Helvetica Neue"/>
              <a:ea typeface="Helvetica Neue"/>
              <a:cs typeface="Helvetica Neue"/>
              <a:sym typeface="Helvetica Neue"/>
            </a:endParaRPr>
          </a:p>
          <a:p>
            <a:pPr marL="914400" lvl="1" indent="-323850" algn="l" rtl="0">
              <a:spcBef>
                <a:spcPts val="0"/>
              </a:spcBef>
              <a:spcAft>
                <a:spcPts val="0"/>
              </a:spcAft>
              <a:buClr>
                <a:srgbClr val="006C81"/>
              </a:buClr>
              <a:buSzPts val="1500"/>
              <a:buFont typeface="Helvetica Neue"/>
              <a:buAutoNum type="alphaLcPeriod"/>
            </a:pPr>
            <a:r>
              <a:rPr lang="en-US" sz="1500">
                <a:solidFill>
                  <a:srgbClr val="006C81"/>
                </a:solidFill>
                <a:latin typeface="Helvetica Neue"/>
                <a:ea typeface="Helvetica Neue"/>
                <a:cs typeface="Helvetica Neue"/>
                <a:sym typeface="Helvetica Neue"/>
              </a:rPr>
              <a:t>Interpretation of self-assessment tools for interests, skills, values and personality type</a:t>
            </a:r>
            <a:endParaRPr sz="1500">
              <a:solidFill>
                <a:srgbClr val="006C81"/>
              </a:solidFill>
              <a:latin typeface="Helvetica Neue"/>
              <a:ea typeface="Helvetica Neue"/>
              <a:cs typeface="Helvetica Neue"/>
              <a:sym typeface="Helvetica Neue"/>
            </a:endParaRPr>
          </a:p>
          <a:p>
            <a:pPr marL="914400" lvl="1" indent="-323850" algn="l" rtl="0">
              <a:spcBef>
                <a:spcPts val="0"/>
              </a:spcBef>
              <a:spcAft>
                <a:spcPts val="0"/>
              </a:spcAft>
              <a:buClr>
                <a:srgbClr val="006C81"/>
              </a:buClr>
              <a:buSzPts val="1500"/>
              <a:buFont typeface="Helvetica Neue"/>
              <a:buAutoNum type="alphaLcPeriod"/>
            </a:pPr>
            <a:r>
              <a:rPr lang="en-US" sz="1500">
                <a:solidFill>
                  <a:srgbClr val="006C81"/>
                </a:solidFill>
                <a:latin typeface="Helvetica Neue"/>
                <a:ea typeface="Helvetica Neue"/>
                <a:cs typeface="Helvetica Neue"/>
                <a:sym typeface="Helvetica Neue"/>
              </a:rPr>
              <a:t>Career decision-making</a:t>
            </a:r>
            <a:endParaRPr sz="1500">
              <a:solidFill>
                <a:srgbClr val="006C81"/>
              </a:solidFill>
              <a:latin typeface="Helvetica Neue"/>
              <a:ea typeface="Helvetica Neue"/>
              <a:cs typeface="Helvetica Neue"/>
              <a:sym typeface="Helvetica Neue"/>
            </a:endParaRPr>
          </a:p>
          <a:p>
            <a:pPr marL="914400" lvl="1" indent="-323850" algn="l" rtl="0">
              <a:spcBef>
                <a:spcPts val="0"/>
              </a:spcBef>
              <a:spcAft>
                <a:spcPts val="0"/>
              </a:spcAft>
              <a:buClr>
                <a:srgbClr val="006C81"/>
              </a:buClr>
              <a:buSzPts val="1500"/>
              <a:buFont typeface="Helvetica Neue"/>
              <a:buAutoNum type="alphaLcPeriod"/>
            </a:pPr>
            <a:r>
              <a:rPr lang="en-US" sz="1500">
                <a:solidFill>
                  <a:srgbClr val="006C81"/>
                </a:solidFill>
                <a:latin typeface="Helvetica Neue"/>
                <a:ea typeface="Helvetica Neue"/>
                <a:cs typeface="Helvetica Neue"/>
                <a:sym typeface="Helvetica Neue"/>
              </a:rPr>
              <a:t>Educational goal setting to support career choice</a:t>
            </a:r>
            <a:endParaRPr sz="1500">
              <a:solidFill>
                <a:srgbClr val="006C81"/>
              </a:solidFill>
              <a:latin typeface="Helvetica Neue"/>
              <a:ea typeface="Helvetica Neue"/>
              <a:cs typeface="Helvetica Neue"/>
              <a:sym typeface="Helvetica Neue"/>
            </a:endParaRPr>
          </a:p>
        </p:txBody>
      </p:sp>
      <p:pic>
        <p:nvPicPr>
          <p:cNvPr id="520" name="Google Shape;520;p81" descr="Image of two individuals talking."/>
          <p:cNvPicPr preferRelativeResize="0"/>
          <p:nvPr/>
        </p:nvPicPr>
        <p:blipFill>
          <a:blip r:embed="rId4">
            <a:alphaModFix/>
          </a:blip>
          <a:stretch>
            <a:fillRect/>
          </a:stretch>
        </p:blipFill>
        <p:spPr>
          <a:xfrm>
            <a:off x="5695425" y="1744588"/>
            <a:ext cx="3143779" cy="2095853"/>
          </a:xfrm>
          <a:prstGeom prst="rect">
            <a:avLst/>
          </a:prstGeom>
          <a:noFill/>
          <a:ln>
            <a:noFill/>
          </a:ln>
        </p:spPr>
      </p:pic>
      <p:sp>
        <p:nvSpPr>
          <p:cNvPr id="521" name="Google Shape;521;p81"/>
          <p:cNvSpPr txBox="1"/>
          <p:nvPr/>
        </p:nvSpPr>
        <p:spPr>
          <a:xfrm>
            <a:off x="387900" y="4432600"/>
            <a:ext cx="76839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Open Sans"/>
                <a:ea typeface="Open Sans"/>
                <a:cs typeface="Open Sans"/>
                <a:sym typeface="Open Sans"/>
              </a:rPr>
              <a:t>P</a:t>
            </a:r>
            <a:r>
              <a:rPr lang="en-US" i="1">
                <a:latin typeface="Open Sans"/>
                <a:ea typeface="Open Sans"/>
                <a:cs typeface="Open Sans"/>
                <a:sym typeface="Open Sans"/>
              </a:rPr>
              <a:t>lease note: you must be a registered student to access counseling resources at PCC</a:t>
            </a:r>
            <a:endParaRPr i="1">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82"/>
          <p:cNvSpPr txBox="1">
            <a:spLocks noGrp="1"/>
          </p:cNvSpPr>
          <p:nvPr>
            <p:ph type="title"/>
          </p:nvPr>
        </p:nvSpPr>
        <p:spPr>
          <a:xfrm>
            <a:off x="311700" y="445025"/>
            <a:ext cx="81129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900">
                <a:solidFill>
                  <a:srgbClr val="006C81"/>
                </a:solidFill>
                <a:latin typeface="Helvetica Neue"/>
                <a:ea typeface="Helvetica Neue"/>
                <a:cs typeface="Helvetica Neue"/>
                <a:sym typeface="Helvetica Neue"/>
              </a:rPr>
              <a:t>4. Get Experience / Try it Out / Learn at Work</a:t>
            </a:r>
            <a:endParaRPr sz="2900">
              <a:solidFill>
                <a:srgbClr val="006C81"/>
              </a:solidFill>
              <a:latin typeface="Helvetica Neue"/>
              <a:ea typeface="Helvetica Neue"/>
              <a:cs typeface="Helvetica Neue"/>
              <a:sym typeface="Helvetica Neue"/>
            </a:endParaRPr>
          </a:p>
        </p:txBody>
      </p:sp>
      <p:sp>
        <p:nvSpPr>
          <p:cNvPr id="527" name="Google Shape;527;p82"/>
          <p:cNvSpPr txBox="1">
            <a:spLocks noGrp="1"/>
          </p:cNvSpPr>
          <p:nvPr>
            <p:ph type="body" idx="1"/>
          </p:nvPr>
        </p:nvSpPr>
        <p:spPr>
          <a:xfrm>
            <a:off x="311700" y="1152425"/>
            <a:ext cx="5300100" cy="3318600"/>
          </a:xfrm>
          <a:prstGeom prst="rect">
            <a:avLst/>
          </a:prstGeom>
        </p:spPr>
        <p:txBody>
          <a:bodyPr spcFirstLastPara="1" wrap="square" lIns="91425" tIns="91425" rIns="91425" bIns="91425" anchor="t" anchorCtr="0">
            <a:noAutofit/>
          </a:bodyPr>
          <a:lstStyle/>
          <a:p>
            <a:pPr marL="457200" lvl="0" indent="-349250" algn="l" rtl="0">
              <a:spcBef>
                <a:spcPts val="0"/>
              </a:spcBef>
              <a:spcAft>
                <a:spcPts val="0"/>
              </a:spcAft>
              <a:buClr>
                <a:srgbClr val="006C81"/>
              </a:buClr>
              <a:buSzPts val="1900"/>
              <a:buFont typeface="Helvetica Neue"/>
              <a:buChar char="●"/>
            </a:pPr>
            <a:r>
              <a:rPr lang="en-US" sz="1900" b="1">
                <a:solidFill>
                  <a:srgbClr val="006C81"/>
                </a:solidFill>
                <a:latin typeface="Helvetica Neue"/>
                <a:ea typeface="Helvetica Neue"/>
                <a:cs typeface="Helvetica Neue"/>
                <a:sym typeface="Helvetica Neue"/>
              </a:rPr>
              <a:t>Internships or Cooperative Education</a:t>
            </a:r>
            <a:endParaRPr sz="1900" b="1">
              <a:solidFill>
                <a:srgbClr val="006C81"/>
              </a:solidFill>
              <a:latin typeface="Helvetica Neue"/>
              <a:ea typeface="Helvetica Neue"/>
              <a:cs typeface="Helvetica Neue"/>
              <a:sym typeface="Helvetica Neue"/>
            </a:endParaRPr>
          </a:p>
          <a:p>
            <a:pPr marL="914400" lvl="1" indent="-298450" algn="l" rtl="0">
              <a:spcBef>
                <a:spcPts val="0"/>
              </a:spcBef>
              <a:spcAft>
                <a:spcPts val="0"/>
              </a:spcAft>
              <a:buClr>
                <a:srgbClr val="006C81"/>
              </a:buClr>
              <a:buSzPts val="1100"/>
              <a:buFont typeface="Helvetica Neue"/>
              <a:buChar char="○"/>
            </a:pPr>
            <a:r>
              <a:rPr lang="en-US" sz="1500">
                <a:solidFill>
                  <a:srgbClr val="006C81"/>
                </a:solidFill>
                <a:latin typeface="Helvetica Neue"/>
                <a:ea typeface="Helvetica Neue"/>
                <a:cs typeface="Helvetica Neue"/>
                <a:sym typeface="Helvetica Neue"/>
              </a:rPr>
              <a:t>Trainee/student positions applying what you learned from class in work settings and/or learning new skills and tools</a:t>
            </a:r>
            <a:endParaRPr sz="1500">
              <a:solidFill>
                <a:srgbClr val="006C81"/>
              </a:solidFill>
              <a:latin typeface="Helvetica Neue"/>
              <a:ea typeface="Helvetica Neue"/>
              <a:cs typeface="Helvetica Neue"/>
              <a:sym typeface="Helvetica Neue"/>
            </a:endParaRPr>
          </a:p>
          <a:p>
            <a:pPr marL="914400" lvl="1" indent="-323850" algn="l" rtl="0">
              <a:spcBef>
                <a:spcPts val="0"/>
              </a:spcBef>
              <a:spcAft>
                <a:spcPts val="0"/>
              </a:spcAft>
              <a:buClr>
                <a:srgbClr val="006C81"/>
              </a:buClr>
              <a:buSzPts val="1500"/>
              <a:buFont typeface="Helvetica Neue"/>
              <a:buChar char="○"/>
            </a:pPr>
            <a:r>
              <a:rPr lang="en-US" sz="1500">
                <a:solidFill>
                  <a:srgbClr val="006C81"/>
                </a:solidFill>
                <a:latin typeface="Helvetica Neue"/>
                <a:ea typeface="Helvetica Neue"/>
                <a:cs typeface="Helvetica Neue"/>
                <a:sym typeface="Helvetica Neue"/>
              </a:rPr>
              <a:t>May be paid/unpaid w/ scholarships, stipends</a:t>
            </a:r>
            <a:endParaRPr sz="1500">
              <a:solidFill>
                <a:srgbClr val="006C81"/>
              </a:solidFill>
              <a:latin typeface="Helvetica Neue"/>
              <a:ea typeface="Helvetica Neue"/>
              <a:cs typeface="Helvetica Neue"/>
              <a:sym typeface="Helvetica Neue"/>
            </a:endParaRPr>
          </a:p>
          <a:p>
            <a:pPr marL="914400" lvl="1" indent="-323850" algn="l" rtl="0">
              <a:spcBef>
                <a:spcPts val="0"/>
              </a:spcBef>
              <a:spcAft>
                <a:spcPts val="0"/>
              </a:spcAft>
              <a:buClr>
                <a:srgbClr val="006C81"/>
              </a:buClr>
              <a:buSzPts val="1500"/>
              <a:buFont typeface="Helvetica Neue"/>
              <a:buChar char="○"/>
            </a:pPr>
            <a:r>
              <a:rPr lang="en-US" sz="1500">
                <a:solidFill>
                  <a:srgbClr val="006C81"/>
                </a:solidFill>
                <a:latin typeface="Helvetica Neue"/>
                <a:ea typeface="Helvetica Neue"/>
                <a:cs typeface="Helvetica Neue"/>
                <a:sym typeface="Helvetica Neue"/>
              </a:rPr>
              <a:t>May be able to earn credit towards your degree/certificate</a:t>
            </a:r>
            <a:endParaRPr sz="1500">
              <a:solidFill>
                <a:srgbClr val="006C81"/>
              </a:solidFill>
              <a:latin typeface="Helvetica Neue"/>
              <a:ea typeface="Helvetica Neue"/>
              <a:cs typeface="Helvetica Neue"/>
              <a:sym typeface="Helvetica Neue"/>
            </a:endParaRPr>
          </a:p>
          <a:p>
            <a:pPr marL="914400" lvl="1" indent="-323850" algn="l" rtl="0">
              <a:spcBef>
                <a:spcPts val="0"/>
              </a:spcBef>
              <a:spcAft>
                <a:spcPts val="0"/>
              </a:spcAft>
              <a:buClr>
                <a:srgbClr val="006C81"/>
              </a:buClr>
              <a:buSzPts val="1500"/>
              <a:buFont typeface="Helvetica Neue"/>
              <a:buChar char="○"/>
            </a:pPr>
            <a:r>
              <a:rPr lang="en-US" sz="1500" b="1" u="sng">
                <a:solidFill>
                  <a:srgbClr val="006C81"/>
                </a:solidFill>
                <a:latin typeface="Helvetica Neue"/>
                <a:ea typeface="Helvetica Neue"/>
                <a:cs typeface="Helvetica Neue"/>
                <a:sym typeface="Helvetica Neue"/>
                <a:hlinkClick r:id="rId3">
                  <a:extLst>
                    <a:ext uri="{A12FA001-AC4F-418D-AE19-62706E023703}">
                      <ahyp:hlinkClr xmlns:ahyp="http://schemas.microsoft.com/office/drawing/2018/hyperlinkcolor" val="tx"/>
                    </a:ext>
                  </a:extLst>
                </a:hlinkClick>
              </a:rPr>
              <a:t>Career Services contacts</a:t>
            </a:r>
            <a:endParaRPr sz="1500" b="1">
              <a:solidFill>
                <a:srgbClr val="006C81"/>
              </a:solidFill>
              <a:latin typeface="Helvetica Neue"/>
              <a:ea typeface="Helvetica Neue"/>
              <a:cs typeface="Helvetica Neue"/>
              <a:sym typeface="Helvetica Neue"/>
            </a:endParaRPr>
          </a:p>
          <a:p>
            <a:pPr marL="457200" lvl="0" indent="-349250" algn="l" rtl="0">
              <a:spcBef>
                <a:spcPts val="0"/>
              </a:spcBef>
              <a:spcAft>
                <a:spcPts val="0"/>
              </a:spcAft>
              <a:buClr>
                <a:srgbClr val="006C81"/>
              </a:buClr>
              <a:buSzPts val="1900"/>
              <a:buFont typeface="Helvetica Neue"/>
              <a:buChar char="●"/>
            </a:pPr>
            <a:r>
              <a:rPr lang="en-US" sz="1900" b="1">
                <a:solidFill>
                  <a:srgbClr val="006C81"/>
                </a:solidFill>
                <a:latin typeface="Helvetica Neue"/>
                <a:ea typeface="Helvetica Neue"/>
                <a:cs typeface="Helvetica Neue"/>
                <a:sym typeface="Helvetica Neue"/>
              </a:rPr>
              <a:t>Volunteer Experience</a:t>
            </a:r>
            <a:endParaRPr sz="1900" b="1">
              <a:solidFill>
                <a:srgbClr val="006C81"/>
              </a:solidFill>
              <a:latin typeface="Helvetica Neue"/>
              <a:ea typeface="Helvetica Neue"/>
              <a:cs typeface="Helvetica Neue"/>
              <a:sym typeface="Helvetica Neue"/>
            </a:endParaRPr>
          </a:p>
          <a:p>
            <a:pPr marL="914400" lvl="1" indent="-323850" algn="l" rtl="0">
              <a:spcBef>
                <a:spcPts val="0"/>
              </a:spcBef>
              <a:spcAft>
                <a:spcPts val="0"/>
              </a:spcAft>
              <a:buClr>
                <a:srgbClr val="006C81"/>
              </a:buClr>
              <a:buSzPts val="1500"/>
              <a:buFont typeface="Helvetica Neue"/>
              <a:buChar char="○"/>
            </a:pPr>
            <a:r>
              <a:rPr lang="en-US" sz="1500" b="1" u="sng">
                <a:solidFill>
                  <a:srgbClr val="006C81"/>
                </a:solidFill>
                <a:latin typeface="Helvetica Neue"/>
                <a:ea typeface="Helvetica Neue"/>
                <a:cs typeface="Helvetica Neue"/>
                <a:sym typeface="Helvetica Neue"/>
                <a:hlinkClick r:id="rId4">
                  <a:extLst>
                    <a:ext uri="{A12FA001-AC4F-418D-AE19-62706E023703}">
                      <ahyp:hlinkClr xmlns:ahyp="http://schemas.microsoft.com/office/drawing/2018/hyperlinkcolor" val="tx"/>
                    </a:ext>
                  </a:extLst>
                </a:hlinkClick>
              </a:rPr>
              <a:t>Community-Based Learning</a:t>
            </a:r>
            <a:endParaRPr sz="1500" b="1">
              <a:solidFill>
                <a:srgbClr val="006C81"/>
              </a:solidFill>
              <a:latin typeface="Helvetica Neue"/>
              <a:ea typeface="Helvetica Neue"/>
              <a:cs typeface="Helvetica Neue"/>
              <a:sym typeface="Helvetica Neue"/>
            </a:endParaRPr>
          </a:p>
          <a:p>
            <a:pPr marL="914400" lvl="1" indent="-323850" algn="l" rtl="0">
              <a:spcBef>
                <a:spcPts val="0"/>
              </a:spcBef>
              <a:spcAft>
                <a:spcPts val="0"/>
              </a:spcAft>
              <a:buClr>
                <a:srgbClr val="006C81"/>
              </a:buClr>
              <a:buSzPts val="1500"/>
              <a:buFont typeface="Helvetica Neue"/>
              <a:buChar char="○"/>
            </a:pPr>
            <a:r>
              <a:rPr lang="en-US" sz="1500" b="1" u="sng">
                <a:solidFill>
                  <a:schemeClr val="hlink"/>
                </a:solidFill>
                <a:latin typeface="Helvetica Neue"/>
                <a:ea typeface="Helvetica Neue"/>
                <a:cs typeface="Helvetica Neue"/>
                <a:sym typeface="Helvetica Neue"/>
                <a:hlinkClick r:id="rId5"/>
              </a:rPr>
              <a:t>Volunteer Databases</a:t>
            </a:r>
            <a:endParaRPr sz="1500" b="1">
              <a:solidFill>
                <a:srgbClr val="006C81"/>
              </a:solidFill>
              <a:latin typeface="Helvetica Neue"/>
              <a:ea typeface="Helvetica Neue"/>
              <a:cs typeface="Helvetica Neue"/>
              <a:sym typeface="Helvetica Neue"/>
            </a:endParaRPr>
          </a:p>
        </p:txBody>
      </p:sp>
      <p:pic>
        <p:nvPicPr>
          <p:cNvPr id="528" name="Google Shape;528;p82" descr="Image of student"/>
          <p:cNvPicPr preferRelativeResize="0"/>
          <p:nvPr/>
        </p:nvPicPr>
        <p:blipFill>
          <a:blip r:embed="rId6">
            <a:alphaModFix/>
          </a:blip>
          <a:stretch>
            <a:fillRect/>
          </a:stretch>
        </p:blipFill>
        <p:spPr>
          <a:xfrm>
            <a:off x="6166725" y="1152428"/>
            <a:ext cx="1591950" cy="35617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83"/>
          <p:cNvSpPr txBox="1">
            <a:spLocks noGrp="1"/>
          </p:cNvSpPr>
          <p:nvPr>
            <p:ph type="title"/>
          </p:nvPr>
        </p:nvSpPr>
        <p:spPr>
          <a:xfrm>
            <a:off x="457200" y="205979"/>
            <a:ext cx="8229600" cy="85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Jobs for Students &amp; Graduates</a:t>
            </a:r>
            <a:endParaRPr/>
          </a:p>
        </p:txBody>
      </p:sp>
      <p:sp>
        <p:nvSpPr>
          <p:cNvPr id="535" name="Google Shape;535;p83"/>
          <p:cNvSpPr txBox="1">
            <a:spLocks noGrp="1"/>
          </p:cNvSpPr>
          <p:nvPr>
            <p:ph type="body" idx="1"/>
          </p:nvPr>
        </p:nvSpPr>
        <p:spPr>
          <a:xfrm>
            <a:off x="305925" y="1063375"/>
            <a:ext cx="8229600" cy="3255000"/>
          </a:xfrm>
          <a:prstGeom prst="rect">
            <a:avLst/>
          </a:prstGeom>
        </p:spPr>
        <p:txBody>
          <a:bodyPr spcFirstLastPara="1" wrap="square" lIns="91425" tIns="91425" rIns="91425" bIns="91425" anchor="t" anchorCtr="0">
            <a:noAutofit/>
          </a:bodyPr>
          <a:lstStyle/>
          <a:p>
            <a:pPr marL="457200" lvl="0" indent="-381000" algn="l" rtl="0">
              <a:spcBef>
                <a:spcPts val="480"/>
              </a:spcBef>
              <a:spcAft>
                <a:spcPts val="0"/>
              </a:spcAft>
              <a:buSzPts val="2400"/>
              <a:buChar char="•"/>
            </a:pPr>
            <a:r>
              <a:rPr lang="en-US" b="1"/>
              <a:t>Panther Works:</a:t>
            </a:r>
            <a:r>
              <a:rPr lang="en-US"/>
              <a:t> </a:t>
            </a:r>
            <a:r>
              <a:rPr lang="en-US" sz="2000"/>
              <a:t>PCC’s online job board for part-time and full-time jobs, via MyPCC on the Paying for College tab</a:t>
            </a:r>
            <a:endParaRPr sz="2000"/>
          </a:p>
          <a:p>
            <a:pPr marL="457200" lvl="0" indent="-381000" algn="l" rtl="0">
              <a:spcBef>
                <a:spcPts val="0"/>
              </a:spcBef>
              <a:spcAft>
                <a:spcPts val="0"/>
              </a:spcAft>
              <a:buSzPts val="2400"/>
              <a:buChar char="•"/>
            </a:pPr>
            <a:r>
              <a:rPr lang="en-US" b="1"/>
              <a:t>Career Pathway Job Referrals:</a:t>
            </a:r>
            <a:r>
              <a:rPr lang="en-US"/>
              <a:t> </a:t>
            </a:r>
            <a:r>
              <a:rPr lang="en-US" sz="2000" u="sng">
                <a:solidFill>
                  <a:schemeClr val="hlink"/>
                </a:solidFill>
                <a:hlinkClick r:id="rId3"/>
              </a:rPr>
              <a:t>Career Services specialists</a:t>
            </a:r>
            <a:r>
              <a:rPr lang="en-US" sz="2000"/>
              <a:t> work with students &amp; graduates in career programs </a:t>
            </a:r>
            <a:endParaRPr sz="2000"/>
          </a:p>
          <a:p>
            <a:pPr marL="457200" lvl="0" indent="-381000" algn="l" rtl="0">
              <a:spcBef>
                <a:spcPts val="0"/>
              </a:spcBef>
              <a:spcAft>
                <a:spcPts val="0"/>
              </a:spcAft>
              <a:buSzPts val="2400"/>
              <a:buChar char="•"/>
            </a:pPr>
            <a:r>
              <a:rPr lang="en-US" b="1"/>
              <a:t>Job Fairs &amp; Other Recruiting:</a:t>
            </a:r>
            <a:r>
              <a:rPr lang="en-US"/>
              <a:t> </a:t>
            </a:r>
            <a:r>
              <a:rPr lang="en-US" sz="2000"/>
              <a:t>On-campus and virtual events open to PCC students (Panther Works, Careers Calendar)</a:t>
            </a:r>
            <a:endParaRPr sz="2000"/>
          </a:p>
          <a:p>
            <a:pPr marL="457200" lvl="0" indent="-381000" algn="l" rtl="0">
              <a:spcBef>
                <a:spcPts val="0"/>
              </a:spcBef>
              <a:spcAft>
                <a:spcPts val="0"/>
              </a:spcAft>
              <a:buSzPts val="2400"/>
              <a:buChar char="•"/>
            </a:pPr>
            <a:r>
              <a:rPr lang="en-US" b="1"/>
              <a:t>Job Search Help: </a:t>
            </a:r>
            <a:r>
              <a:rPr lang="en-US" sz="2000"/>
              <a:t>Individual assistance with resumes, letters, interviewing &amp; job search strategies, Workshops/Webinars</a:t>
            </a:r>
            <a:endParaRPr sz="20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84"/>
          <p:cNvSpPr txBox="1">
            <a:spLocks noGrp="1"/>
          </p:cNvSpPr>
          <p:nvPr>
            <p:ph type="title"/>
          </p:nvPr>
        </p:nvSpPr>
        <p:spPr>
          <a:xfrm>
            <a:off x="483750" y="1456088"/>
            <a:ext cx="8176500" cy="74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US" sz="2740"/>
              <a:t>Log into your MyPCC </a:t>
            </a:r>
            <a:r>
              <a:rPr lang="en-US" sz="2640"/>
              <a:t>&amp; Select the “Paying for College” tab</a:t>
            </a:r>
            <a:endParaRPr sz="2640"/>
          </a:p>
        </p:txBody>
      </p:sp>
      <p:pic>
        <p:nvPicPr>
          <p:cNvPr id="541" name="Google Shape;541;p84"/>
          <p:cNvPicPr preferRelativeResize="0"/>
          <p:nvPr/>
        </p:nvPicPr>
        <p:blipFill>
          <a:blip r:embed="rId3">
            <a:alphaModFix/>
          </a:blip>
          <a:stretch>
            <a:fillRect/>
          </a:stretch>
        </p:blipFill>
        <p:spPr>
          <a:xfrm>
            <a:off x="138175" y="2107825"/>
            <a:ext cx="7601100" cy="1366200"/>
          </a:xfrm>
          <a:prstGeom prst="rect">
            <a:avLst/>
          </a:prstGeom>
          <a:noFill/>
          <a:ln>
            <a:noFill/>
          </a:ln>
        </p:spPr>
      </p:pic>
      <p:pic>
        <p:nvPicPr>
          <p:cNvPr id="542" name="Google Shape;542;p84"/>
          <p:cNvPicPr preferRelativeResize="0"/>
          <p:nvPr/>
        </p:nvPicPr>
        <p:blipFill>
          <a:blip r:embed="rId4">
            <a:alphaModFix/>
          </a:blip>
          <a:stretch>
            <a:fillRect/>
          </a:stretch>
        </p:blipFill>
        <p:spPr>
          <a:xfrm>
            <a:off x="6487900" y="2335150"/>
            <a:ext cx="2405075" cy="2561350"/>
          </a:xfrm>
          <a:prstGeom prst="rect">
            <a:avLst/>
          </a:prstGeom>
          <a:noFill/>
          <a:ln>
            <a:noFill/>
          </a:ln>
        </p:spPr>
      </p:pic>
      <p:sp>
        <p:nvSpPr>
          <p:cNvPr id="543" name="Google Shape;543;p84"/>
          <p:cNvSpPr txBox="1"/>
          <p:nvPr/>
        </p:nvSpPr>
        <p:spPr>
          <a:xfrm>
            <a:off x="2150150" y="3498425"/>
            <a:ext cx="32448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latin typeface="Open Sans"/>
                <a:ea typeface="Open Sans"/>
                <a:cs typeface="Open Sans"/>
                <a:sym typeface="Open Sans"/>
              </a:rPr>
              <a:t>Look for this box on the right side of the screen</a:t>
            </a:r>
            <a:r>
              <a:rPr lang="en-US">
                <a:latin typeface="Open Sans"/>
                <a:ea typeface="Open Sans"/>
                <a:cs typeface="Open Sans"/>
                <a:sym typeface="Open Sans"/>
              </a:rPr>
              <a:t> </a:t>
            </a:r>
            <a:endParaRPr>
              <a:latin typeface="Open Sans"/>
              <a:ea typeface="Open Sans"/>
              <a:cs typeface="Open Sans"/>
              <a:sym typeface="Open Sans"/>
            </a:endParaRPr>
          </a:p>
        </p:txBody>
      </p:sp>
      <p:sp>
        <p:nvSpPr>
          <p:cNvPr id="544" name="Google Shape;544;p84"/>
          <p:cNvSpPr/>
          <p:nvPr/>
        </p:nvSpPr>
        <p:spPr>
          <a:xfrm>
            <a:off x="5394950" y="3486113"/>
            <a:ext cx="1005900" cy="6402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84"/>
          <p:cNvSpPr/>
          <p:nvPr/>
        </p:nvSpPr>
        <p:spPr>
          <a:xfrm>
            <a:off x="572375" y="381025"/>
            <a:ext cx="3489542" cy="940900"/>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chemeClr val="lt2"/>
                </a:solidFill>
                <a:latin typeface="Arial"/>
              </a:rPr>
              <a:t>NEED A JOB?</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85"/>
          <p:cNvSpPr txBox="1">
            <a:spLocks noGrp="1"/>
          </p:cNvSpPr>
          <p:nvPr>
            <p:ph type="title"/>
          </p:nvPr>
        </p:nvSpPr>
        <p:spPr>
          <a:xfrm>
            <a:off x="311700" y="39575"/>
            <a:ext cx="3647100" cy="112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Next Steps </a:t>
            </a:r>
            <a:endParaRPr/>
          </a:p>
          <a:p>
            <a:pPr marL="0" lvl="0" indent="0" algn="l" rtl="0">
              <a:spcBef>
                <a:spcPts val="0"/>
              </a:spcBef>
              <a:spcAft>
                <a:spcPts val="0"/>
              </a:spcAft>
              <a:buNone/>
            </a:pPr>
            <a:r>
              <a:rPr lang="en-US"/>
              <a:t>Career Services </a:t>
            </a:r>
            <a:endParaRPr/>
          </a:p>
        </p:txBody>
      </p:sp>
      <p:sp>
        <p:nvSpPr>
          <p:cNvPr id="551" name="Google Shape;551;p85"/>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552" name="Google Shape;552;p8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a:t>19</a:t>
            </a:fld>
            <a:endParaRPr/>
          </a:p>
        </p:txBody>
      </p:sp>
      <p:grpSp>
        <p:nvGrpSpPr>
          <p:cNvPr id="553" name="Google Shape;553;p85"/>
          <p:cNvGrpSpPr/>
          <p:nvPr/>
        </p:nvGrpSpPr>
        <p:grpSpPr>
          <a:xfrm>
            <a:off x="5632704" y="1188720"/>
            <a:ext cx="3388800" cy="3484105"/>
            <a:chOff x="5632704" y="1188720"/>
            <a:chExt cx="3388800" cy="3484105"/>
          </a:xfrm>
        </p:grpSpPr>
        <p:sp>
          <p:nvSpPr>
            <p:cNvPr id="554" name="Google Shape;554;p85"/>
            <p:cNvSpPr/>
            <p:nvPr/>
          </p:nvSpPr>
          <p:spPr>
            <a:xfrm>
              <a:off x="5632704" y="1188720"/>
              <a:ext cx="3388800" cy="669000"/>
            </a:xfrm>
            <a:prstGeom prst="chevron">
              <a:avLst>
                <a:gd name="adj" fmla="val 50000"/>
              </a:avLst>
            </a:prstGeom>
            <a:solidFill>
              <a:srgbClr val="16A1C4"/>
            </a:solidFill>
            <a:ln>
              <a:noFill/>
            </a:ln>
          </p:spPr>
          <p:txBody>
            <a:bodyPr spcFirstLastPara="1" wrap="square" lIns="91425" tIns="91425" rIns="91425" bIns="91425" anchor="ctr" anchorCtr="0">
              <a:noAutofit/>
            </a:bodyPr>
            <a:lstStyle/>
            <a:p>
              <a:pPr marL="365760" lvl="0" indent="0" algn="l" rtl="0">
                <a:spcBef>
                  <a:spcPts val="0"/>
                </a:spcBef>
                <a:spcAft>
                  <a:spcPts val="0"/>
                </a:spcAft>
                <a:buNone/>
              </a:pPr>
              <a:r>
                <a:rPr lang="en-US" sz="1900" b="1">
                  <a:solidFill>
                    <a:srgbClr val="FFFFFF"/>
                  </a:solidFill>
                  <a:latin typeface="Roboto"/>
                  <a:ea typeface="Roboto"/>
                  <a:cs typeface="Roboto"/>
                  <a:sym typeface="Roboto"/>
                </a:rPr>
                <a:t>3. (Try it out)</a:t>
              </a:r>
              <a:endParaRPr sz="1900" b="1">
                <a:solidFill>
                  <a:srgbClr val="FFFFFF"/>
                </a:solidFill>
                <a:latin typeface="Roboto"/>
                <a:ea typeface="Roboto"/>
                <a:cs typeface="Roboto"/>
                <a:sym typeface="Roboto"/>
              </a:endParaRPr>
            </a:p>
          </p:txBody>
        </p:sp>
        <p:sp>
          <p:nvSpPr>
            <p:cNvPr id="555" name="Google Shape;555;p85"/>
            <p:cNvSpPr txBox="1"/>
            <p:nvPr/>
          </p:nvSpPr>
          <p:spPr>
            <a:xfrm>
              <a:off x="6167075" y="2057125"/>
              <a:ext cx="2555400" cy="261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US" sz="1900">
                  <a:solidFill>
                    <a:srgbClr val="783F04"/>
                  </a:solidFill>
                  <a:latin typeface="Open Sans"/>
                  <a:ea typeface="Open Sans"/>
                  <a:cs typeface="Open Sans"/>
                  <a:sym typeface="Open Sans"/>
                </a:rPr>
                <a:t>Do you know what major or field you’d like to pursue and you’re ready to try it out? </a:t>
              </a:r>
              <a:r>
                <a:rPr lang="en-US" sz="1900" b="1">
                  <a:solidFill>
                    <a:srgbClr val="783F04"/>
                  </a:solidFill>
                  <a:latin typeface="Open Sans"/>
                  <a:ea typeface="Open Sans"/>
                  <a:cs typeface="Open Sans"/>
                  <a:sym typeface="Open Sans"/>
                </a:rPr>
                <a:t>Volunteer, Job Shadow, &amp; Internships</a:t>
              </a:r>
              <a:endParaRPr sz="900" b="1">
                <a:latin typeface="Roboto"/>
                <a:ea typeface="Roboto"/>
                <a:cs typeface="Roboto"/>
                <a:sym typeface="Roboto"/>
              </a:endParaRPr>
            </a:p>
          </p:txBody>
        </p:sp>
      </p:grpSp>
      <p:grpSp>
        <p:nvGrpSpPr>
          <p:cNvPr id="556" name="Google Shape;556;p85"/>
          <p:cNvGrpSpPr/>
          <p:nvPr/>
        </p:nvGrpSpPr>
        <p:grpSpPr>
          <a:xfrm>
            <a:off x="0" y="1189989"/>
            <a:ext cx="3546900" cy="3482836"/>
            <a:chOff x="0" y="1189989"/>
            <a:chExt cx="3546900" cy="3482836"/>
          </a:xfrm>
        </p:grpSpPr>
        <p:sp>
          <p:nvSpPr>
            <p:cNvPr id="557" name="Google Shape;557;p85"/>
            <p:cNvSpPr/>
            <p:nvPr/>
          </p:nvSpPr>
          <p:spPr>
            <a:xfrm>
              <a:off x="0" y="1189989"/>
              <a:ext cx="3546900" cy="669000"/>
            </a:xfrm>
            <a:prstGeom prst="homePlate">
              <a:avLst>
                <a:gd name="adj" fmla="val 50000"/>
              </a:avLst>
            </a:prstGeom>
            <a:solidFill>
              <a:srgbClr val="006C8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900" b="1">
                  <a:solidFill>
                    <a:srgbClr val="FFFFFF"/>
                  </a:solidFill>
                  <a:latin typeface="Roboto"/>
                  <a:ea typeface="Roboto"/>
                  <a:cs typeface="Roboto"/>
                  <a:sym typeface="Roboto"/>
                </a:rPr>
                <a:t>1 (Assessments)</a:t>
              </a:r>
              <a:endParaRPr sz="1900" b="1">
                <a:solidFill>
                  <a:srgbClr val="FFFFFF"/>
                </a:solidFill>
                <a:latin typeface="Roboto"/>
                <a:ea typeface="Roboto"/>
                <a:cs typeface="Roboto"/>
                <a:sym typeface="Roboto"/>
              </a:endParaRPr>
            </a:p>
          </p:txBody>
        </p:sp>
        <p:sp>
          <p:nvSpPr>
            <p:cNvPr id="558" name="Google Shape;558;p85"/>
            <p:cNvSpPr txBox="1"/>
            <p:nvPr/>
          </p:nvSpPr>
          <p:spPr>
            <a:xfrm>
              <a:off x="655361" y="2057125"/>
              <a:ext cx="2236200" cy="261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US" sz="2200">
                  <a:solidFill>
                    <a:srgbClr val="783F04"/>
                  </a:solidFill>
                  <a:latin typeface="Open Sans"/>
                  <a:ea typeface="Open Sans"/>
                  <a:cs typeface="Open Sans"/>
                  <a:sym typeface="Open Sans"/>
                </a:rPr>
                <a:t>Are you fairly open or have an idea but want to see what else is out there?</a:t>
              </a:r>
              <a:endParaRPr sz="1200">
                <a:latin typeface="Roboto"/>
                <a:ea typeface="Roboto"/>
                <a:cs typeface="Roboto"/>
                <a:sym typeface="Roboto"/>
              </a:endParaRPr>
            </a:p>
          </p:txBody>
        </p:sp>
      </p:grpSp>
      <p:grpSp>
        <p:nvGrpSpPr>
          <p:cNvPr id="559" name="Google Shape;559;p85"/>
          <p:cNvGrpSpPr/>
          <p:nvPr/>
        </p:nvGrpSpPr>
        <p:grpSpPr>
          <a:xfrm>
            <a:off x="2944204" y="1189775"/>
            <a:ext cx="3305700" cy="3483050"/>
            <a:chOff x="2944204" y="1189775"/>
            <a:chExt cx="3305700" cy="3483050"/>
          </a:xfrm>
        </p:grpSpPr>
        <p:sp>
          <p:nvSpPr>
            <p:cNvPr id="560" name="Google Shape;560;p85"/>
            <p:cNvSpPr/>
            <p:nvPr/>
          </p:nvSpPr>
          <p:spPr>
            <a:xfrm>
              <a:off x="2944204" y="1189775"/>
              <a:ext cx="3305700" cy="669000"/>
            </a:xfrm>
            <a:prstGeom prst="chevron">
              <a:avLst>
                <a:gd name="adj" fmla="val 50000"/>
              </a:avLst>
            </a:prstGeom>
            <a:solidFill>
              <a:srgbClr val="0088A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900" b="1">
                  <a:solidFill>
                    <a:srgbClr val="FFFFFF"/>
                  </a:solidFill>
                  <a:latin typeface="Roboto"/>
                  <a:ea typeface="Roboto"/>
                  <a:cs typeface="Roboto"/>
                  <a:sym typeface="Roboto"/>
                </a:rPr>
                <a:t>2 (Research)</a:t>
              </a:r>
              <a:endParaRPr sz="1900" b="1">
                <a:solidFill>
                  <a:srgbClr val="FFFFFF"/>
                </a:solidFill>
                <a:latin typeface="Roboto"/>
                <a:ea typeface="Roboto"/>
                <a:cs typeface="Roboto"/>
                <a:sym typeface="Roboto"/>
              </a:endParaRPr>
            </a:p>
          </p:txBody>
        </p:sp>
        <p:sp>
          <p:nvSpPr>
            <p:cNvPr id="561" name="Google Shape;561;p85"/>
            <p:cNvSpPr txBox="1"/>
            <p:nvPr/>
          </p:nvSpPr>
          <p:spPr>
            <a:xfrm>
              <a:off x="3401125" y="2057125"/>
              <a:ext cx="2495100" cy="261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US" sz="2200">
                  <a:solidFill>
                    <a:srgbClr val="783F04"/>
                  </a:solidFill>
                  <a:latin typeface="Open Sans"/>
                  <a:ea typeface="Open Sans"/>
                  <a:cs typeface="Open Sans"/>
                  <a:sym typeface="Open Sans"/>
                </a:rPr>
                <a:t>Do you have some ideas of majors or careers and need to learn more about them?</a:t>
              </a:r>
              <a:endParaRPr sz="1200">
                <a:latin typeface="Roboto"/>
                <a:ea typeface="Roboto"/>
                <a:cs typeface="Roboto"/>
                <a:sym typeface="Roboto"/>
              </a:endParaRPr>
            </a:p>
          </p:txBody>
        </p:sp>
      </p:grpSp>
      <p:sp>
        <p:nvSpPr>
          <p:cNvPr id="562" name="Google Shape;562;p85"/>
          <p:cNvSpPr txBox="1"/>
          <p:nvPr/>
        </p:nvSpPr>
        <p:spPr>
          <a:xfrm>
            <a:off x="4361700" y="97575"/>
            <a:ext cx="4782300" cy="107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 b="1">
                <a:solidFill>
                  <a:srgbClr val="783F04"/>
                </a:solidFill>
                <a:latin typeface="Open Sans"/>
                <a:ea typeface="Open Sans"/>
                <a:cs typeface="Open Sans"/>
                <a:sym typeface="Open Sans"/>
              </a:rPr>
              <a:t>Other PCC Resources:</a:t>
            </a:r>
            <a:endParaRPr sz="1500" b="1">
              <a:solidFill>
                <a:srgbClr val="783F04"/>
              </a:solidFill>
              <a:latin typeface="Open Sans"/>
              <a:ea typeface="Open Sans"/>
              <a:cs typeface="Open Sans"/>
              <a:sym typeface="Open Sans"/>
            </a:endParaRPr>
          </a:p>
          <a:p>
            <a:pPr marL="0" lvl="0" indent="0" algn="l" rtl="0">
              <a:spcBef>
                <a:spcPts val="0"/>
              </a:spcBef>
              <a:spcAft>
                <a:spcPts val="0"/>
              </a:spcAft>
              <a:buNone/>
            </a:pPr>
            <a:r>
              <a:rPr lang="en-US" sz="1500" b="1">
                <a:solidFill>
                  <a:srgbClr val="783F04"/>
                </a:solidFill>
                <a:latin typeface="Open Sans"/>
                <a:ea typeface="Open Sans"/>
                <a:cs typeface="Open Sans"/>
                <a:sym typeface="Open Sans"/>
              </a:rPr>
              <a:t>Career &amp; Life Planning Course (CG 140)</a:t>
            </a:r>
            <a:endParaRPr sz="1500" b="1">
              <a:solidFill>
                <a:srgbClr val="783F04"/>
              </a:solidFill>
              <a:latin typeface="Open Sans"/>
              <a:ea typeface="Open Sans"/>
              <a:cs typeface="Open Sans"/>
              <a:sym typeface="Open Sans"/>
            </a:endParaRPr>
          </a:p>
          <a:p>
            <a:pPr marL="0" lvl="0" indent="0" algn="l" rtl="0">
              <a:spcBef>
                <a:spcPts val="0"/>
              </a:spcBef>
              <a:spcAft>
                <a:spcPts val="0"/>
              </a:spcAft>
              <a:buNone/>
            </a:pPr>
            <a:r>
              <a:rPr lang="en-US" sz="1500" b="1">
                <a:solidFill>
                  <a:srgbClr val="783F04"/>
                </a:solidFill>
                <a:latin typeface="Open Sans"/>
                <a:ea typeface="Open Sans"/>
                <a:cs typeface="Open Sans"/>
                <a:sym typeface="Open Sans"/>
              </a:rPr>
              <a:t>Today’s Careers Course (CG 130)</a:t>
            </a:r>
            <a:endParaRPr sz="1500" b="1">
              <a:solidFill>
                <a:srgbClr val="783F04"/>
              </a:solidFill>
              <a:latin typeface="Open Sans"/>
              <a:ea typeface="Open Sans"/>
              <a:cs typeface="Open Sans"/>
              <a:sym typeface="Open Sans"/>
            </a:endParaRPr>
          </a:p>
          <a:p>
            <a:pPr marL="0" lvl="0" indent="0" algn="l" rtl="0">
              <a:spcBef>
                <a:spcPts val="0"/>
              </a:spcBef>
              <a:spcAft>
                <a:spcPts val="0"/>
              </a:spcAft>
              <a:buNone/>
            </a:pPr>
            <a:r>
              <a:rPr lang="en-US" sz="1500" b="1">
                <a:solidFill>
                  <a:srgbClr val="783F04"/>
                </a:solidFill>
                <a:latin typeface="Open Sans"/>
                <a:ea typeface="Open Sans"/>
                <a:cs typeface="Open Sans"/>
                <a:sym typeface="Open Sans"/>
              </a:rPr>
              <a:t>Counseling </a:t>
            </a:r>
            <a:r>
              <a:rPr lang="en-US" sz="1500">
                <a:solidFill>
                  <a:srgbClr val="783F04"/>
                </a:solidFill>
                <a:uFill>
                  <a:noFill/>
                </a:u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https://www.pcc.edu/counseling/</a:t>
            </a:r>
            <a:endParaRPr>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68"/>
          <p:cNvSpPr txBox="1">
            <a:spLocks noGrp="1"/>
          </p:cNvSpPr>
          <p:nvPr>
            <p:ph type="title"/>
          </p:nvPr>
        </p:nvSpPr>
        <p:spPr>
          <a:xfrm>
            <a:off x="457200" y="205979"/>
            <a:ext cx="8229600" cy="85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Agenda</a:t>
            </a:r>
            <a:endParaRPr sz="1600"/>
          </a:p>
        </p:txBody>
      </p:sp>
      <p:sp>
        <p:nvSpPr>
          <p:cNvPr id="386" name="Google Shape;386;p68"/>
          <p:cNvSpPr txBox="1">
            <a:spLocks noGrp="1"/>
          </p:cNvSpPr>
          <p:nvPr>
            <p:ph type="body" idx="1"/>
          </p:nvPr>
        </p:nvSpPr>
        <p:spPr>
          <a:xfrm>
            <a:off x="392900" y="1063375"/>
            <a:ext cx="8059200" cy="3130500"/>
          </a:xfrm>
          <a:prstGeom prst="rect">
            <a:avLst/>
          </a:prstGeom>
        </p:spPr>
        <p:txBody>
          <a:bodyPr spcFirstLastPara="1" wrap="square" lIns="91425" tIns="91425" rIns="91425" bIns="91425" anchor="t" anchorCtr="0">
            <a:noAutofit/>
          </a:bodyPr>
          <a:lstStyle/>
          <a:p>
            <a:pPr marL="457200" lvl="0" indent="-349250" algn="l" rtl="0">
              <a:lnSpc>
                <a:spcPct val="115000"/>
              </a:lnSpc>
              <a:spcBef>
                <a:spcPts val="480"/>
              </a:spcBef>
              <a:spcAft>
                <a:spcPts val="0"/>
              </a:spcAft>
              <a:buSzPts val="1900"/>
              <a:buChar char="•"/>
            </a:pPr>
            <a:r>
              <a:rPr lang="en-US" sz="1900"/>
              <a:t>Mission &amp; Meet the Career Services Team</a:t>
            </a:r>
            <a:endParaRPr sz="1900"/>
          </a:p>
          <a:p>
            <a:pPr marL="457200" lvl="0" indent="-342900" algn="l" rtl="0">
              <a:lnSpc>
                <a:spcPct val="115000"/>
              </a:lnSpc>
              <a:spcBef>
                <a:spcPts val="0"/>
              </a:spcBef>
              <a:spcAft>
                <a:spcPts val="0"/>
              </a:spcAft>
              <a:buSzPts val="1800"/>
              <a:buChar char="•"/>
            </a:pPr>
            <a:r>
              <a:rPr lang="en-US" sz="1800"/>
              <a:t>Career Development Process</a:t>
            </a:r>
            <a:endParaRPr sz="1800"/>
          </a:p>
          <a:p>
            <a:pPr marL="914400" lvl="1" indent="-342900" algn="l" rtl="0">
              <a:lnSpc>
                <a:spcPct val="115000"/>
              </a:lnSpc>
              <a:spcBef>
                <a:spcPts val="0"/>
              </a:spcBef>
              <a:spcAft>
                <a:spcPts val="0"/>
              </a:spcAft>
              <a:buSzPts val="1800"/>
              <a:buChar char="–"/>
            </a:pPr>
            <a:r>
              <a:rPr lang="en-US" sz="1800"/>
              <a:t>Career Assessments</a:t>
            </a:r>
            <a:endParaRPr sz="1800"/>
          </a:p>
          <a:p>
            <a:pPr marL="914400" lvl="1" indent="-342900" algn="l" rtl="0">
              <a:lnSpc>
                <a:spcPct val="115000"/>
              </a:lnSpc>
              <a:spcBef>
                <a:spcPts val="0"/>
              </a:spcBef>
              <a:spcAft>
                <a:spcPts val="0"/>
              </a:spcAft>
              <a:buSzPts val="1800"/>
              <a:buChar char="–"/>
            </a:pPr>
            <a:r>
              <a:rPr lang="en-US" sz="1800"/>
              <a:t>Resources for Occupational Research</a:t>
            </a:r>
            <a:endParaRPr sz="1800"/>
          </a:p>
          <a:p>
            <a:pPr marL="914400" lvl="1" indent="-342900" algn="l" rtl="0">
              <a:lnSpc>
                <a:spcPct val="115000"/>
              </a:lnSpc>
              <a:spcBef>
                <a:spcPts val="0"/>
              </a:spcBef>
              <a:spcAft>
                <a:spcPts val="0"/>
              </a:spcAft>
              <a:buSzPts val="1800"/>
              <a:buChar char="–"/>
            </a:pPr>
            <a:r>
              <a:rPr lang="en-US" sz="1800"/>
              <a:t>Informational Interviews</a:t>
            </a:r>
            <a:endParaRPr sz="1800"/>
          </a:p>
          <a:p>
            <a:pPr marL="914400" lvl="1" indent="-342900" algn="l" rtl="0">
              <a:lnSpc>
                <a:spcPct val="115000"/>
              </a:lnSpc>
              <a:spcBef>
                <a:spcPts val="0"/>
              </a:spcBef>
              <a:spcAft>
                <a:spcPts val="0"/>
              </a:spcAft>
              <a:buSzPts val="1800"/>
              <a:buChar char="–"/>
            </a:pPr>
            <a:r>
              <a:rPr lang="en-US" sz="1800"/>
              <a:t>Career Counseling &amp; Decision Making</a:t>
            </a:r>
            <a:endParaRPr sz="1800"/>
          </a:p>
          <a:p>
            <a:pPr marL="457200" lvl="0" indent="-342900" algn="l" rtl="0">
              <a:lnSpc>
                <a:spcPct val="115000"/>
              </a:lnSpc>
              <a:spcBef>
                <a:spcPts val="0"/>
              </a:spcBef>
              <a:spcAft>
                <a:spcPts val="0"/>
              </a:spcAft>
              <a:buSzPts val="1800"/>
              <a:buChar char="•"/>
            </a:pPr>
            <a:r>
              <a:rPr lang="en-US" sz="1800"/>
              <a:t>Cooperative Education / Internships</a:t>
            </a:r>
            <a:endParaRPr sz="1800"/>
          </a:p>
          <a:p>
            <a:pPr marL="457200" lvl="0" indent="-342900" algn="l" rtl="0">
              <a:lnSpc>
                <a:spcPct val="115000"/>
              </a:lnSpc>
              <a:spcBef>
                <a:spcPts val="0"/>
              </a:spcBef>
              <a:spcAft>
                <a:spcPts val="0"/>
              </a:spcAft>
              <a:buSzPts val="1800"/>
              <a:buChar char="•"/>
            </a:pPr>
            <a:r>
              <a:rPr lang="en-US" sz="1800"/>
              <a:t>Job Search</a:t>
            </a:r>
            <a:endParaRPr sz="1800"/>
          </a:p>
          <a:p>
            <a:pPr marL="457200" lvl="0" indent="-342900" algn="l" rtl="0">
              <a:lnSpc>
                <a:spcPct val="115000"/>
              </a:lnSpc>
              <a:spcBef>
                <a:spcPts val="0"/>
              </a:spcBef>
              <a:spcAft>
                <a:spcPts val="0"/>
              </a:spcAft>
              <a:buSzPts val="1800"/>
              <a:buChar char="•"/>
            </a:pPr>
            <a:r>
              <a:rPr lang="en-US" sz="1800"/>
              <a:t>Questions?</a:t>
            </a:r>
            <a:endParaRPr/>
          </a:p>
          <a:p>
            <a:pPr marL="0" lvl="0" indent="0" algn="l" rtl="0">
              <a:spcBef>
                <a:spcPts val="48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86"/>
          <p:cNvSpPr txBox="1">
            <a:spLocks noGrp="1"/>
          </p:cNvSpPr>
          <p:nvPr>
            <p:ph type="title"/>
          </p:nvPr>
        </p:nvSpPr>
        <p:spPr>
          <a:xfrm>
            <a:off x="231325" y="510775"/>
            <a:ext cx="8601000" cy="85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100">
                <a:solidFill>
                  <a:srgbClr val="783F04"/>
                </a:solidFill>
                <a:latin typeface="Helvetica Neue"/>
                <a:ea typeface="Helvetica Neue"/>
                <a:cs typeface="Helvetica Neue"/>
                <a:sym typeface="Helvetica Neue"/>
              </a:rPr>
              <a:t>Make an Appointment with Career Services</a:t>
            </a:r>
            <a:endParaRPr sz="3100">
              <a:solidFill>
                <a:srgbClr val="783F04"/>
              </a:solidFill>
              <a:latin typeface="Helvetica Neue"/>
              <a:ea typeface="Helvetica Neue"/>
              <a:cs typeface="Helvetica Neue"/>
              <a:sym typeface="Helvetica Neue"/>
            </a:endParaRPr>
          </a:p>
        </p:txBody>
      </p:sp>
      <p:sp>
        <p:nvSpPr>
          <p:cNvPr id="568" name="Google Shape;568;p86"/>
          <p:cNvSpPr txBox="1">
            <a:spLocks noGrp="1"/>
          </p:cNvSpPr>
          <p:nvPr>
            <p:ph type="body" idx="1"/>
          </p:nvPr>
        </p:nvSpPr>
        <p:spPr>
          <a:xfrm>
            <a:off x="311700" y="1266325"/>
            <a:ext cx="8520600" cy="330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sz="2300">
              <a:solidFill>
                <a:srgbClr val="783F04"/>
              </a:solidFill>
              <a:latin typeface="Helvetica Neue"/>
              <a:ea typeface="Helvetica Neue"/>
              <a:cs typeface="Helvetica Neue"/>
              <a:sym typeface="Helvetica Neue"/>
            </a:endParaRPr>
          </a:p>
          <a:p>
            <a:pPr marL="0" lvl="0" indent="0" algn="ctr" rtl="0">
              <a:spcBef>
                <a:spcPts val="1600"/>
              </a:spcBef>
              <a:spcAft>
                <a:spcPts val="0"/>
              </a:spcAft>
              <a:buNone/>
            </a:pPr>
            <a:r>
              <a:rPr lang="en-US" sz="2300">
                <a:solidFill>
                  <a:srgbClr val="783F04"/>
                </a:solidFill>
                <a:latin typeface="Helvetica Neue"/>
                <a:ea typeface="Helvetica Neue"/>
                <a:cs typeface="Helvetica Neue"/>
                <a:sym typeface="Helvetica Neue"/>
              </a:rPr>
              <a:t>Meet with our staff to get help</a:t>
            </a:r>
            <a:endParaRPr sz="2300">
              <a:solidFill>
                <a:srgbClr val="783F04"/>
              </a:solidFill>
              <a:latin typeface="Helvetica Neue"/>
              <a:ea typeface="Helvetica Neue"/>
              <a:cs typeface="Helvetica Neue"/>
              <a:sym typeface="Helvetica Neue"/>
            </a:endParaRPr>
          </a:p>
          <a:p>
            <a:pPr marL="0" lvl="0" indent="0" algn="ctr" rtl="0">
              <a:spcBef>
                <a:spcPts val="1600"/>
              </a:spcBef>
              <a:spcAft>
                <a:spcPts val="0"/>
              </a:spcAft>
              <a:buNone/>
            </a:pPr>
            <a:r>
              <a:rPr lang="en-US" sz="2300">
                <a:solidFill>
                  <a:srgbClr val="783F04"/>
                </a:solidFill>
                <a:latin typeface="Helvetica Neue"/>
                <a:ea typeface="Helvetica Neue"/>
                <a:cs typeface="Helvetica Neue"/>
                <a:sym typeface="Helvetica Neue"/>
              </a:rPr>
              <a:t>with any of the steps in this process:</a:t>
            </a:r>
            <a:endParaRPr sz="2300">
              <a:solidFill>
                <a:srgbClr val="783F04"/>
              </a:solidFill>
              <a:latin typeface="Helvetica Neue"/>
              <a:ea typeface="Helvetica Neue"/>
              <a:cs typeface="Helvetica Neue"/>
              <a:sym typeface="Helvetica Neue"/>
            </a:endParaRPr>
          </a:p>
          <a:p>
            <a:pPr marL="0" lvl="0" indent="0" algn="ctr" rtl="0">
              <a:spcBef>
                <a:spcPts val="1600"/>
              </a:spcBef>
              <a:spcAft>
                <a:spcPts val="0"/>
              </a:spcAft>
              <a:buNone/>
            </a:pPr>
            <a:r>
              <a:rPr lang="en-US" u="sng">
                <a:solidFill>
                  <a:srgbClr val="783F04"/>
                </a:solidFill>
                <a:latin typeface="Helvetica Neue"/>
                <a:ea typeface="Helvetica Neue"/>
                <a:cs typeface="Helvetica Neue"/>
                <a:sym typeface="Helvetica Neue"/>
                <a:hlinkClick r:id="rId3">
                  <a:extLst>
                    <a:ext uri="{A12FA001-AC4F-418D-AE19-62706E023703}">
                      <ahyp:hlinkClr xmlns:ahyp="http://schemas.microsoft.com/office/drawing/2018/hyperlinkcolor" val="tx"/>
                    </a:ext>
                  </a:extLst>
                </a:hlinkClick>
              </a:rPr>
              <a:t>https://www.pcc.edu/careers/remote-services-request/</a:t>
            </a:r>
            <a:endParaRPr>
              <a:solidFill>
                <a:srgbClr val="783F04"/>
              </a:solidFill>
              <a:latin typeface="Helvetica Neue"/>
              <a:ea typeface="Helvetica Neue"/>
              <a:cs typeface="Helvetica Neue"/>
              <a:sym typeface="Helvetica Neue"/>
            </a:endParaRPr>
          </a:p>
          <a:p>
            <a:pPr marL="0" lvl="0" indent="0" algn="ctr" rtl="0">
              <a:lnSpc>
                <a:spcPct val="150000"/>
              </a:lnSpc>
              <a:spcBef>
                <a:spcPts val="1600"/>
              </a:spcBef>
              <a:spcAft>
                <a:spcPts val="0"/>
              </a:spcAft>
              <a:buClr>
                <a:schemeClr val="dk1"/>
              </a:buClr>
              <a:buSzPts val="1100"/>
              <a:buFont typeface="Arial"/>
              <a:buNone/>
            </a:pPr>
            <a:r>
              <a:rPr lang="en-US">
                <a:solidFill>
                  <a:srgbClr val="783F04"/>
                </a:solidFill>
                <a:latin typeface="Helvetica Neue"/>
                <a:ea typeface="Helvetica Neue"/>
                <a:cs typeface="Helvetica Neue"/>
                <a:sym typeface="Helvetica Neue"/>
              </a:rPr>
              <a:t>(More contact options on the Virtual Help Tab of MyPCC under Career Services)</a:t>
            </a:r>
            <a:endParaRPr>
              <a:solidFill>
                <a:srgbClr val="783F04"/>
              </a:solidFill>
              <a:latin typeface="Helvetica Neue"/>
              <a:ea typeface="Helvetica Neue"/>
              <a:cs typeface="Helvetica Neue"/>
              <a:sym typeface="Helvetica Neue"/>
            </a:endParaRPr>
          </a:p>
          <a:p>
            <a:pPr marL="0" lvl="0" indent="0" algn="ctr" rtl="0">
              <a:spcBef>
                <a:spcPts val="0"/>
              </a:spcBef>
              <a:spcAft>
                <a:spcPts val="1600"/>
              </a:spcAft>
              <a:buNone/>
            </a:pPr>
            <a:endParaRPr>
              <a:solidFill>
                <a:srgbClr val="783F04"/>
              </a:solidFill>
              <a:latin typeface="Helvetica Neue"/>
              <a:ea typeface="Helvetica Neue"/>
              <a:cs typeface="Helvetica Neue"/>
              <a:sym typeface="Helvetica Neue"/>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8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a:t>21</a:t>
            </a:fld>
            <a:endParaRPr/>
          </a:p>
        </p:txBody>
      </p:sp>
      <p:pic>
        <p:nvPicPr>
          <p:cNvPr id="574" name="Google Shape;574;p87"/>
          <p:cNvPicPr preferRelativeResize="0"/>
          <p:nvPr/>
        </p:nvPicPr>
        <p:blipFill>
          <a:blip r:embed="rId3">
            <a:alphaModFix/>
          </a:blip>
          <a:stretch>
            <a:fillRect/>
          </a:stretch>
        </p:blipFill>
        <p:spPr>
          <a:xfrm>
            <a:off x="1504050" y="0"/>
            <a:ext cx="5811975"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69"/>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6C81"/>
              </a:buClr>
              <a:buSzPts val="3200"/>
              <a:buFont typeface="Helvetica Neue"/>
              <a:buNone/>
            </a:pPr>
            <a:r>
              <a:rPr lang="en-US" sz="3200" b="1" i="0" u="none" strike="noStrike" cap="none">
                <a:solidFill>
                  <a:srgbClr val="006C81"/>
                </a:solidFill>
                <a:latin typeface="Helvetica Neue"/>
                <a:ea typeface="Helvetica Neue"/>
                <a:cs typeface="Helvetica Neue"/>
                <a:sym typeface="Helvetica Neue"/>
              </a:rPr>
              <a:t>Our Mission</a:t>
            </a:r>
            <a:endParaRPr sz="3200" b="1" i="0" u="none" strike="noStrike" cap="none">
              <a:solidFill>
                <a:srgbClr val="006C81"/>
              </a:solidFill>
              <a:latin typeface="Helvetica Neue"/>
              <a:ea typeface="Helvetica Neue"/>
              <a:cs typeface="Helvetica Neue"/>
              <a:sym typeface="Helvetica Neue"/>
            </a:endParaRPr>
          </a:p>
        </p:txBody>
      </p:sp>
      <p:sp>
        <p:nvSpPr>
          <p:cNvPr id="392" name="Google Shape;392;p69"/>
          <p:cNvSpPr txBox="1">
            <a:spLocks noGrp="1"/>
          </p:cNvSpPr>
          <p:nvPr>
            <p:ph type="body" idx="1"/>
          </p:nvPr>
        </p:nvSpPr>
        <p:spPr>
          <a:xfrm>
            <a:off x="457200" y="1200150"/>
            <a:ext cx="7941600" cy="2255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rgbClr val="006C81"/>
              </a:buClr>
              <a:buSzPts val="2400"/>
              <a:buFont typeface="Arial"/>
              <a:buChar char="•"/>
            </a:pPr>
            <a:r>
              <a:rPr lang="en-US"/>
              <a:t>T</a:t>
            </a:r>
            <a:r>
              <a:rPr lang="en-US" sz="2400" i="0" u="none" strike="noStrike" cap="none">
                <a:solidFill>
                  <a:srgbClr val="006C81"/>
                </a:solidFill>
              </a:rPr>
              <a:t>o support students on their journey through the cycle of their career decisions, encouraging persistence and completion through their educational pathway, resulting in a position leading to a meaningful and purposefully chosen career.</a:t>
            </a:r>
            <a:br>
              <a:rPr lang="en-US" sz="2400" b="0" i="0" u="none" strike="noStrike" cap="none">
                <a:solidFill>
                  <a:srgbClr val="006C81"/>
                </a:solidFill>
                <a:latin typeface="Helvetica Neue"/>
                <a:ea typeface="Helvetica Neue"/>
                <a:cs typeface="Helvetica Neue"/>
                <a:sym typeface="Helvetica Neue"/>
              </a:rPr>
            </a:br>
            <a:endParaRPr sz="2400" b="0" i="0" u="none" strike="noStrike" cap="none">
              <a:solidFill>
                <a:srgbClr val="006C81"/>
              </a:solidFill>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70"/>
          <p:cNvSpPr txBox="1">
            <a:spLocks noGrp="1"/>
          </p:cNvSpPr>
          <p:nvPr>
            <p:ph type="title"/>
          </p:nvPr>
        </p:nvSpPr>
        <p:spPr>
          <a:xfrm>
            <a:off x="457200" y="166775"/>
            <a:ext cx="8229600" cy="809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solidFill>
                  <a:srgbClr val="006C81"/>
                </a:solidFill>
                <a:latin typeface="Helvetica Neue"/>
                <a:ea typeface="Helvetica Neue"/>
                <a:cs typeface="Helvetica Neue"/>
                <a:sym typeface="Helvetica Neue"/>
              </a:rPr>
              <a:t>Meet Career Services Staff</a:t>
            </a:r>
            <a:endParaRPr>
              <a:solidFill>
                <a:srgbClr val="006C81"/>
              </a:solidFill>
              <a:latin typeface="Helvetica Neue"/>
              <a:ea typeface="Helvetica Neue"/>
              <a:cs typeface="Helvetica Neue"/>
              <a:sym typeface="Helvetica Neue"/>
            </a:endParaRPr>
          </a:p>
        </p:txBody>
      </p:sp>
      <p:sp>
        <p:nvSpPr>
          <p:cNvPr id="399" name="Google Shape;399;p70"/>
          <p:cNvSpPr txBox="1">
            <a:spLocks noGrp="1"/>
          </p:cNvSpPr>
          <p:nvPr>
            <p:ph type="body" idx="1"/>
          </p:nvPr>
        </p:nvSpPr>
        <p:spPr>
          <a:xfrm>
            <a:off x="384300" y="1026675"/>
            <a:ext cx="2098500" cy="479700"/>
          </a:xfrm>
          <a:prstGeom prst="rect">
            <a:avLst/>
          </a:prstGeom>
        </p:spPr>
        <p:txBody>
          <a:bodyPr spcFirstLastPara="1" wrap="square" lIns="91425" tIns="91425" rIns="91425" bIns="91425" anchor="t" anchorCtr="0">
            <a:noAutofit/>
          </a:bodyPr>
          <a:lstStyle/>
          <a:p>
            <a:pPr marL="0" lvl="0" indent="0" algn="l" rtl="0">
              <a:spcBef>
                <a:spcPts val="480"/>
              </a:spcBef>
              <a:spcAft>
                <a:spcPts val="0"/>
              </a:spcAft>
              <a:buNone/>
            </a:pPr>
            <a:r>
              <a:rPr lang="en-US" sz="2000">
                <a:solidFill>
                  <a:srgbClr val="006C81"/>
                </a:solidFill>
              </a:rPr>
              <a:t>Cascade Campus</a:t>
            </a:r>
            <a:r>
              <a:rPr lang="en-US" sz="2000"/>
              <a:t> </a:t>
            </a:r>
            <a:endParaRPr sz="2000"/>
          </a:p>
          <a:p>
            <a:pPr marL="0" lvl="0" indent="0" algn="l" rtl="0">
              <a:spcBef>
                <a:spcPts val="480"/>
              </a:spcBef>
              <a:spcAft>
                <a:spcPts val="0"/>
              </a:spcAft>
              <a:buNone/>
            </a:pPr>
            <a:endParaRPr sz="1800">
              <a:solidFill>
                <a:srgbClr val="7F7F7F"/>
              </a:solidFill>
            </a:endParaRPr>
          </a:p>
        </p:txBody>
      </p:sp>
      <p:pic>
        <p:nvPicPr>
          <p:cNvPr id="400" name="Google Shape;400;p70"/>
          <p:cNvPicPr preferRelativeResize="0"/>
          <p:nvPr/>
        </p:nvPicPr>
        <p:blipFill rotWithShape="1">
          <a:blip r:embed="rId3">
            <a:alphaModFix/>
          </a:blip>
          <a:srcRect l="16490" t="12597" r="7798" b="7721"/>
          <a:stretch/>
        </p:blipFill>
        <p:spPr>
          <a:xfrm>
            <a:off x="131863" y="3110763"/>
            <a:ext cx="886968" cy="936704"/>
          </a:xfrm>
          <a:prstGeom prst="rect">
            <a:avLst/>
          </a:prstGeom>
          <a:noFill/>
          <a:ln>
            <a:noFill/>
          </a:ln>
        </p:spPr>
      </p:pic>
      <p:pic>
        <p:nvPicPr>
          <p:cNvPr id="401" name="Google Shape;401;p70"/>
          <p:cNvPicPr preferRelativeResize="0"/>
          <p:nvPr/>
        </p:nvPicPr>
        <p:blipFill rotWithShape="1">
          <a:blip r:embed="rId4">
            <a:alphaModFix/>
          </a:blip>
          <a:srcRect t="6050"/>
          <a:stretch/>
        </p:blipFill>
        <p:spPr>
          <a:xfrm>
            <a:off x="131863" y="4175750"/>
            <a:ext cx="886968" cy="837231"/>
          </a:xfrm>
          <a:prstGeom prst="rect">
            <a:avLst/>
          </a:prstGeom>
          <a:noFill/>
          <a:ln>
            <a:noFill/>
          </a:ln>
        </p:spPr>
      </p:pic>
      <p:pic>
        <p:nvPicPr>
          <p:cNvPr id="402" name="Google Shape;402;p70"/>
          <p:cNvPicPr preferRelativeResize="0"/>
          <p:nvPr/>
        </p:nvPicPr>
        <p:blipFill rotWithShape="1">
          <a:blip r:embed="rId5">
            <a:alphaModFix/>
          </a:blip>
          <a:srcRect b="7028"/>
          <a:stretch/>
        </p:blipFill>
        <p:spPr>
          <a:xfrm>
            <a:off x="2180388" y="3161301"/>
            <a:ext cx="886968" cy="828942"/>
          </a:xfrm>
          <a:prstGeom prst="rect">
            <a:avLst/>
          </a:prstGeom>
          <a:noFill/>
          <a:ln>
            <a:noFill/>
          </a:ln>
        </p:spPr>
      </p:pic>
      <p:pic>
        <p:nvPicPr>
          <p:cNvPr id="403" name="Google Shape;403;p70"/>
          <p:cNvPicPr preferRelativeResize="0"/>
          <p:nvPr/>
        </p:nvPicPr>
        <p:blipFill rotWithShape="1">
          <a:blip r:embed="rId6">
            <a:alphaModFix/>
          </a:blip>
          <a:srcRect l="16642" t="5436" r="27585" b="38114"/>
          <a:stretch/>
        </p:blipFill>
        <p:spPr>
          <a:xfrm>
            <a:off x="286513" y="1601300"/>
            <a:ext cx="886975" cy="905250"/>
          </a:xfrm>
          <a:prstGeom prst="rect">
            <a:avLst/>
          </a:prstGeom>
          <a:noFill/>
          <a:ln>
            <a:noFill/>
          </a:ln>
        </p:spPr>
      </p:pic>
      <p:pic>
        <p:nvPicPr>
          <p:cNvPr id="404" name="Google Shape;404;p70"/>
          <p:cNvPicPr preferRelativeResize="0"/>
          <p:nvPr/>
        </p:nvPicPr>
        <p:blipFill>
          <a:blip r:embed="rId7">
            <a:alphaModFix/>
          </a:blip>
          <a:stretch>
            <a:fillRect/>
          </a:stretch>
        </p:blipFill>
        <p:spPr>
          <a:xfrm>
            <a:off x="4328575" y="1599650"/>
            <a:ext cx="905256" cy="905256"/>
          </a:xfrm>
          <a:prstGeom prst="rect">
            <a:avLst/>
          </a:prstGeom>
          <a:noFill/>
          <a:ln>
            <a:noFill/>
          </a:ln>
        </p:spPr>
      </p:pic>
      <p:pic>
        <p:nvPicPr>
          <p:cNvPr id="405" name="Google Shape;405;p70"/>
          <p:cNvPicPr preferRelativeResize="0"/>
          <p:nvPr/>
        </p:nvPicPr>
        <p:blipFill rotWithShape="1">
          <a:blip r:embed="rId8">
            <a:alphaModFix/>
          </a:blip>
          <a:srcRect l="15461" r="23136" b="37343"/>
          <a:stretch/>
        </p:blipFill>
        <p:spPr>
          <a:xfrm>
            <a:off x="4228925" y="3104975"/>
            <a:ext cx="905256" cy="921866"/>
          </a:xfrm>
          <a:prstGeom prst="rect">
            <a:avLst/>
          </a:prstGeom>
          <a:noFill/>
          <a:ln>
            <a:noFill/>
          </a:ln>
        </p:spPr>
      </p:pic>
      <p:pic>
        <p:nvPicPr>
          <p:cNvPr id="406" name="Google Shape;406;p70"/>
          <p:cNvPicPr preferRelativeResize="0"/>
          <p:nvPr/>
        </p:nvPicPr>
        <p:blipFill rotWithShape="1">
          <a:blip r:embed="rId9">
            <a:alphaModFix/>
          </a:blip>
          <a:srcRect t="1380" b="1371"/>
          <a:stretch/>
        </p:blipFill>
        <p:spPr>
          <a:xfrm>
            <a:off x="5962000" y="3141100"/>
            <a:ext cx="905256" cy="880341"/>
          </a:xfrm>
          <a:prstGeom prst="rect">
            <a:avLst/>
          </a:prstGeom>
          <a:noFill/>
          <a:ln>
            <a:noFill/>
          </a:ln>
        </p:spPr>
      </p:pic>
      <p:sp>
        <p:nvSpPr>
          <p:cNvPr id="407" name="Google Shape;407;p70"/>
          <p:cNvSpPr txBox="1">
            <a:spLocks noGrp="1"/>
          </p:cNvSpPr>
          <p:nvPr>
            <p:ph type="body" idx="3"/>
          </p:nvPr>
        </p:nvSpPr>
        <p:spPr>
          <a:xfrm>
            <a:off x="4645026" y="1151335"/>
            <a:ext cx="4041900" cy="479700"/>
          </a:xfrm>
          <a:prstGeom prst="rect">
            <a:avLst/>
          </a:prstGeom>
        </p:spPr>
        <p:txBody>
          <a:bodyPr spcFirstLastPara="1" wrap="square" lIns="91425" tIns="91425" rIns="91425" bIns="91425" anchor="b" anchorCtr="0">
            <a:noAutofit/>
          </a:bodyPr>
          <a:lstStyle/>
          <a:p>
            <a:pPr marL="0" lvl="0" indent="0" algn="l" rtl="0">
              <a:spcBef>
                <a:spcPts val="480"/>
              </a:spcBef>
              <a:spcAft>
                <a:spcPts val="0"/>
              </a:spcAft>
              <a:buNone/>
            </a:pPr>
            <a:r>
              <a:rPr lang="en-US" sz="2000">
                <a:solidFill>
                  <a:srgbClr val="006C81"/>
                </a:solidFill>
              </a:rPr>
              <a:t>Southeast Campus</a:t>
            </a:r>
            <a:endParaRPr sz="2000">
              <a:solidFill>
                <a:srgbClr val="006C81"/>
              </a:solidFill>
            </a:endParaRPr>
          </a:p>
        </p:txBody>
      </p:sp>
      <p:sp>
        <p:nvSpPr>
          <p:cNvPr id="408" name="Google Shape;408;p70"/>
          <p:cNvSpPr txBox="1">
            <a:spLocks noGrp="1"/>
          </p:cNvSpPr>
          <p:nvPr>
            <p:ph type="body" idx="1"/>
          </p:nvPr>
        </p:nvSpPr>
        <p:spPr>
          <a:xfrm>
            <a:off x="384300" y="2601475"/>
            <a:ext cx="2349300" cy="479700"/>
          </a:xfrm>
          <a:prstGeom prst="rect">
            <a:avLst/>
          </a:prstGeom>
        </p:spPr>
        <p:txBody>
          <a:bodyPr spcFirstLastPara="1" wrap="square" lIns="91425" tIns="91425" rIns="91425" bIns="91425" anchor="t" anchorCtr="0">
            <a:noAutofit/>
          </a:bodyPr>
          <a:lstStyle/>
          <a:p>
            <a:pPr marL="0" lvl="0" indent="0" algn="l" rtl="0">
              <a:spcBef>
                <a:spcPts val="480"/>
              </a:spcBef>
              <a:spcAft>
                <a:spcPts val="0"/>
              </a:spcAft>
              <a:buNone/>
            </a:pPr>
            <a:r>
              <a:rPr lang="en-US" sz="2000">
                <a:solidFill>
                  <a:srgbClr val="006C81"/>
                </a:solidFill>
              </a:rPr>
              <a:t>Rock Creek Campus </a:t>
            </a:r>
            <a:endParaRPr sz="2000">
              <a:solidFill>
                <a:srgbClr val="006C81"/>
              </a:solidFill>
            </a:endParaRPr>
          </a:p>
          <a:p>
            <a:pPr marL="0" lvl="0" indent="0" algn="l" rtl="0">
              <a:spcBef>
                <a:spcPts val="480"/>
              </a:spcBef>
              <a:spcAft>
                <a:spcPts val="0"/>
              </a:spcAft>
              <a:buNone/>
            </a:pPr>
            <a:endParaRPr sz="1800">
              <a:solidFill>
                <a:srgbClr val="7F7F7F"/>
              </a:solidFill>
            </a:endParaRPr>
          </a:p>
        </p:txBody>
      </p:sp>
      <p:sp>
        <p:nvSpPr>
          <p:cNvPr id="409" name="Google Shape;409;p70"/>
          <p:cNvSpPr txBox="1">
            <a:spLocks noGrp="1"/>
          </p:cNvSpPr>
          <p:nvPr>
            <p:ph type="body" idx="1"/>
          </p:nvPr>
        </p:nvSpPr>
        <p:spPr>
          <a:xfrm>
            <a:off x="4672403" y="2565075"/>
            <a:ext cx="2300700" cy="479700"/>
          </a:xfrm>
          <a:prstGeom prst="rect">
            <a:avLst/>
          </a:prstGeom>
        </p:spPr>
        <p:txBody>
          <a:bodyPr spcFirstLastPara="1" wrap="square" lIns="91425" tIns="91425" rIns="91425" bIns="91425" anchor="t" anchorCtr="0">
            <a:noAutofit/>
          </a:bodyPr>
          <a:lstStyle/>
          <a:p>
            <a:pPr marL="0" lvl="0" indent="0" algn="l" rtl="0">
              <a:spcBef>
                <a:spcPts val="480"/>
              </a:spcBef>
              <a:spcAft>
                <a:spcPts val="0"/>
              </a:spcAft>
              <a:buNone/>
            </a:pPr>
            <a:r>
              <a:rPr lang="en-US" sz="2000">
                <a:solidFill>
                  <a:srgbClr val="006C81"/>
                </a:solidFill>
              </a:rPr>
              <a:t>Sylvania Campus </a:t>
            </a:r>
            <a:endParaRPr sz="2000">
              <a:solidFill>
                <a:srgbClr val="006C81"/>
              </a:solidFill>
            </a:endParaRPr>
          </a:p>
          <a:p>
            <a:pPr marL="0" lvl="0" indent="0" algn="l" rtl="0">
              <a:spcBef>
                <a:spcPts val="480"/>
              </a:spcBef>
              <a:spcAft>
                <a:spcPts val="0"/>
              </a:spcAft>
              <a:buNone/>
            </a:pPr>
            <a:endParaRPr sz="1800">
              <a:solidFill>
                <a:srgbClr val="7F7F7F"/>
              </a:solidFill>
            </a:endParaRPr>
          </a:p>
        </p:txBody>
      </p:sp>
      <p:sp>
        <p:nvSpPr>
          <p:cNvPr id="410" name="Google Shape;410;p70"/>
          <p:cNvSpPr txBox="1"/>
          <p:nvPr/>
        </p:nvSpPr>
        <p:spPr>
          <a:xfrm>
            <a:off x="5233825" y="1764338"/>
            <a:ext cx="951000" cy="58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800">
                <a:latin typeface="Calibri"/>
                <a:ea typeface="Calibri"/>
                <a:cs typeface="Calibri"/>
                <a:sym typeface="Calibri"/>
              </a:rPr>
              <a:t>Jen Poinar</a:t>
            </a:r>
            <a:endParaRPr sz="800">
              <a:latin typeface="Calibri"/>
              <a:ea typeface="Calibri"/>
              <a:cs typeface="Calibri"/>
              <a:sym typeface="Calibri"/>
            </a:endParaRPr>
          </a:p>
          <a:p>
            <a:pPr marL="0" lvl="0" indent="0" algn="l" rtl="0">
              <a:spcBef>
                <a:spcPts val="0"/>
              </a:spcBef>
              <a:spcAft>
                <a:spcPts val="0"/>
              </a:spcAft>
              <a:buNone/>
            </a:pPr>
            <a:r>
              <a:rPr lang="en-US" sz="800">
                <a:latin typeface="Calibri"/>
                <a:ea typeface="Calibri"/>
                <a:cs typeface="Calibri"/>
                <a:sym typeface="Calibri"/>
              </a:rPr>
              <a:t>Career Services Coordinator</a:t>
            </a:r>
            <a:endParaRPr sz="800">
              <a:latin typeface="Calibri"/>
              <a:ea typeface="Calibri"/>
              <a:cs typeface="Calibri"/>
              <a:sym typeface="Calibri"/>
            </a:endParaRPr>
          </a:p>
        </p:txBody>
      </p:sp>
      <p:sp>
        <p:nvSpPr>
          <p:cNvPr id="411" name="Google Shape;411;p70"/>
          <p:cNvSpPr txBox="1"/>
          <p:nvPr/>
        </p:nvSpPr>
        <p:spPr>
          <a:xfrm>
            <a:off x="1328388" y="1798025"/>
            <a:ext cx="951000" cy="58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800">
                <a:latin typeface="Calibri"/>
                <a:ea typeface="Calibri"/>
                <a:cs typeface="Calibri"/>
                <a:sym typeface="Calibri"/>
              </a:rPr>
              <a:t>Tanya Maldonado, Career Services Coordinator	</a:t>
            </a:r>
            <a:endParaRPr sz="800">
              <a:latin typeface="Calibri"/>
              <a:ea typeface="Calibri"/>
              <a:cs typeface="Calibri"/>
              <a:sym typeface="Calibri"/>
            </a:endParaRPr>
          </a:p>
        </p:txBody>
      </p:sp>
      <p:sp>
        <p:nvSpPr>
          <p:cNvPr id="412" name="Google Shape;412;p70"/>
          <p:cNvSpPr txBox="1"/>
          <p:nvPr/>
        </p:nvSpPr>
        <p:spPr>
          <a:xfrm>
            <a:off x="1018825" y="3208463"/>
            <a:ext cx="951000" cy="71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800">
                <a:latin typeface="Calibri"/>
                <a:ea typeface="Calibri"/>
                <a:cs typeface="Calibri"/>
                <a:sym typeface="Calibri"/>
              </a:rPr>
              <a:t>Haydee Hernandez Goldenberg, Career Services Coordinator</a:t>
            </a:r>
            <a:endParaRPr sz="800">
              <a:latin typeface="Calibri"/>
              <a:ea typeface="Calibri"/>
              <a:cs typeface="Calibri"/>
              <a:sym typeface="Calibri"/>
            </a:endParaRPr>
          </a:p>
        </p:txBody>
      </p:sp>
      <p:sp>
        <p:nvSpPr>
          <p:cNvPr id="413" name="Google Shape;413;p70"/>
          <p:cNvSpPr txBox="1"/>
          <p:nvPr/>
        </p:nvSpPr>
        <p:spPr>
          <a:xfrm>
            <a:off x="5134163" y="3193325"/>
            <a:ext cx="765600" cy="58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800">
                <a:latin typeface="Calibri"/>
                <a:ea typeface="Calibri"/>
                <a:cs typeface="Calibri"/>
                <a:sym typeface="Calibri"/>
              </a:rPr>
              <a:t>George Knox, </a:t>
            </a:r>
            <a:endParaRPr sz="800">
              <a:latin typeface="Calibri"/>
              <a:ea typeface="Calibri"/>
              <a:cs typeface="Calibri"/>
              <a:sym typeface="Calibri"/>
            </a:endParaRPr>
          </a:p>
          <a:p>
            <a:pPr marL="0" lvl="0" indent="0" algn="l" rtl="0">
              <a:spcBef>
                <a:spcPts val="0"/>
              </a:spcBef>
              <a:spcAft>
                <a:spcPts val="0"/>
              </a:spcAft>
              <a:buNone/>
            </a:pPr>
            <a:r>
              <a:rPr lang="en-US" sz="800">
                <a:latin typeface="Calibri"/>
                <a:ea typeface="Calibri"/>
                <a:cs typeface="Calibri"/>
                <a:sym typeface="Calibri"/>
              </a:rPr>
              <a:t>Jobs &amp; Internships Coordinator</a:t>
            </a:r>
            <a:endParaRPr sz="800">
              <a:latin typeface="Calibri"/>
              <a:ea typeface="Calibri"/>
              <a:cs typeface="Calibri"/>
              <a:sym typeface="Calibri"/>
            </a:endParaRPr>
          </a:p>
        </p:txBody>
      </p:sp>
      <p:sp>
        <p:nvSpPr>
          <p:cNvPr id="414" name="Google Shape;414;p70"/>
          <p:cNvSpPr txBox="1"/>
          <p:nvPr/>
        </p:nvSpPr>
        <p:spPr>
          <a:xfrm>
            <a:off x="5168600" y="4209325"/>
            <a:ext cx="951000" cy="58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800">
                <a:latin typeface="Calibri"/>
                <a:ea typeface="Calibri"/>
                <a:cs typeface="Calibri"/>
                <a:sym typeface="Calibri"/>
              </a:rPr>
              <a:t>Rachel McMillen, Career Exploration Center Coordinator</a:t>
            </a:r>
            <a:endParaRPr sz="800">
              <a:latin typeface="Calibri"/>
              <a:ea typeface="Calibri"/>
              <a:cs typeface="Calibri"/>
              <a:sym typeface="Calibri"/>
            </a:endParaRPr>
          </a:p>
        </p:txBody>
      </p:sp>
      <p:sp>
        <p:nvSpPr>
          <p:cNvPr id="415" name="Google Shape;415;p70"/>
          <p:cNvSpPr txBox="1"/>
          <p:nvPr/>
        </p:nvSpPr>
        <p:spPr>
          <a:xfrm>
            <a:off x="2180400" y="842975"/>
            <a:ext cx="4566600" cy="36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1000" u="sng">
                <a:solidFill>
                  <a:schemeClr val="hlink"/>
                </a:solidFill>
                <a:latin typeface="Calibri"/>
                <a:ea typeface="Calibri"/>
                <a:cs typeface="Calibri"/>
                <a:sym typeface="Calibri"/>
                <a:hlinkClick r:id="rId10"/>
              </a:rPr>
              <a:t>https://www.pcc.edu/resources/careers/contacts.html</a:t>
            </a:r>
            <a:endParaRPr>
              <a:latin typeface="Calibri"/>
              <a:ea typeface="Calibri"/>
              <a:cs typeface="Calibri"/>
              <a:sym typeface="Calibri"/>
            </a:endParaRPr>
          </a:p>
        </p:txBody>
      </p:sp>
      <p:sp>
        <p:nvSpPr>
          <p:cNvPr id="416" name="Google Shape;416;p70"/>
          <p:cNvSpPr txBox="1"/>
          <p:nvPr/>
        </p:nvSpPr>
        <p:spPr>
          <a:xfrm>
            <a:off x="6895051" y="3130175"/>
            <a:ext cx="672300" cy="71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800">
                <a:latin typeface="Calibri"/>
                <a:ea typeface="Calibri"/>
                <a:cs typeface="Calibri"/>
                <a:sym typeface="Calibri"/>
              </a:rPr>
              <a:t>Diane Jantze </a:t>
            </a:r>
            <a:endParaRPr sz="800">
              <a:latin typeface="Calibri"/>
              <a:ea typeface="Calibri"/>
              <a:cs typeface="Calibri"/>
              <a:sym typeface="Calibri"/>
            </a:endParaRPr>
          </a:p>
          <a:p>
            <a:pPr marL="0" lvl="0" indent="0" algn="l" rtl="0">
              <a:spcBef>
                <a:spcPts val="0"/>
              </a:spcBef>
              <a:spcAft>
                <a:spcPts val="0"/>
              </a:spcAft>
              <a:buNone/>
            </a:pPr>
            <a:r>
              <a:rPr lang="en-US" sz="800">
                <a:latin typeface="Calibri"/>
                <a:ea typeface="Calibri"/>
                <a:cs typeface="Calibri"/>
                <a:sym typeface="Calibri"/>
              </a:rPr>
              <a:t>Jobs &amp; Internships Specialist</a:t>
            </a:r>
            <a:endParaRPr sz="800">
              <a:latin typeface="Calibri"/>
              <a:ea typeface="Calibri"/>
              <a:cs typeface="Calibri"/>
              <a:sym typeface="Calibri"/>
            </a:endParaRPr>
          </a:p>
        </p:txBody>
      </p:sp>
      <p:sp>
        <p:nvSpPr>
          <p:cNvPr id="417" name="Google Shape;417;p70"/>
          <p:cNvSpPr txBox="1"/>
          <p:nvPr/>
        </p:nvSpPr>
        <p:spPr>
          <a:xfrm>
            <a:off x="3067350" y="3228300"/>
            <a:ext cx="765600" cy="76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800">
                <a:latin typeface="Calibri"/>
                <a:ea typeface="Calibri"/>
                <a:cs typeface="Calibri"/>
                <a:sym typeface="Calibri"/>
              </a:rPr>
              <a:t>Aimee Bosland Careers &amp; Jobs Specialist</a:t>
            </a:r>
            <a:endParaRPr sz="800">
              <a:latin typeface="Calibri"/>
              <a:ea typeface="Calibri"/>
              <a:cs typeface="Calibri"/>
              <a:sym typeface="Calibri"/>
            </a:endParaRPr>
          </a:p>
        </p:txBody>
      </p:sp>
      <p:sp>
        <p:nvSpPr>
          <p:cNvPr id="418" name="Google Shape;418;p70"/>
          <p:cNvSpPr txBox="1"/>
          <p:nvPr/>
        </p:nvSpPr>
        <p:spPr>
          <a:xfrm>
            <a:off x="1027975" y="4269313"/>
            <a:ext cx="672300" cy="65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800">
                <a:latin typeface="Calibri"/>
                <a:ea typeface="Calibri"/>
                <a:cs typeface="Calibri"/>
                <a:sym typeface="Calibri"/>
              </a:rPr>
              <a:t>DeAnne Hardy Careers &amp; Jobs Specialist</a:t>
            </a:r>
            <a:endParaRPr sz="800">
              <a:latin typeface="Calibri"/>
              <a:ea typeface="Calibri"/>
              <a:cs typeface="Calibri"/>
              <a:sym typeface="Calibri"/>
            </a:endParaRPr>
          </a:p>
        </p:txBody>
      </p:sp>
      <p:sp>
        <p:nvSpPr>
          <p:cNvPr id="419" name="Google Shape;419;p70"/>
          <p:cNvSpPr txBox="1"/>
          <p:nvPr/>
        </p:nvSpPr>
        <p:spPr>
          <a:xfrm>
            <a:off x="3067350" y="4236925"/>
            <a:ext cx="672300" cy="71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800">
                <a:latin typeface="Calibri"/>
                <a:ea typeface="Calibri"/>
                <a:cs typeface="Calibri"/>
                <a:sym typeface="Calibri"/>
              </a:rPr>
              <a:t>Bill Manley </a:t>
            </a:r>
            <a:endParaRPr sz="800">
              <a:latin typeface="Calibri"/>
              <a:ea typeface="Calibri"/>
              <a:cs typeface="Calibri"/>
              <a:sym typeface="Calibri"/>
            </a:endParaRPr>
          </a:p>
          <a:p>
            <a:pPr marL="0" lvl="0" indent="0" algn="l" rtl="0">
              <a:spcBef>
                <a:spcPts val="0"/>
              </a:spcBef>
              <a:spcAft>
                <a:spcPts val="0"/>
              </a:spcAft>
              <a:buNone/>
            </a:pPr>
            <a:r>
              <a:rPr lang="en-US" sz="800">
                <a:latin typeface="Calibri"/>
                <a:ea typeface="Calibri"/>
                <a:cs typeface="Calibri"/>
                <a:sym typeface="Calibri"/>
              </a:rPr>
              <a:t>Jobs &amp; Internships Specialist</a:t>
            </a:r>
            <a:endParaRPr sz="800">
              <a:latin typeface="Calibri"/>
              <a:ea typeface="Calibri"/>
              <a:cs typeface="Calibri"/>
              <a:sym typeface="Calibri"/>
            </a:endParaRPr>
          </a:p>
        </p:txBody>
      </p:sp>
      <p:pic>
        <p:nvPicPr>
          <p:cNvPr id="420" name="Google Shape;420;p70"/>
          <p:cNvPicPr preferRelativeResize="0"/>
          <p:nvPr/>
        </p:nvPicPr>
        <p:blipFill>
          <a:blip r:embed="rId11">
            <a:alphaModFix/>
          </a:blip>
          <a:stretch>
            <a:fillRect/>
          </a:stretch>
        </p:blipFill>
        <p:spPr>
          <a:xfrm>
            <a:off x="2279388" y="4125762"/>
            <a:ext cx="765600" cy="915036"/>
          </a:xfrm>
          <a:prstGeom prst="rect">
            <a:avLst/>
          </a:prstGeom>
          <a:noFill/>
          <a:ln>
            <a:noFill/>
          </a:ln>
        </p:spPr>
      </p:pic>
      <p:pic>
        <p:nvPicPr>
          <p:cNvPr id="421" name="Google Shape;421;p70"/>
          <p:cNvPicPr preferRelativeResize="0"/>
          <p:nvPr/>
        </p:nvPicPr>
        <p:blipFill>
          <a:blip r:embed="rId12">
            <a:alphaModFix/>
          </a:blip>
          <a:stretch>
            <a:fillRect/>
          </a:stretch>
        </p:blipFill>
        <p:spPr>
          <a:xfrm>
            <a:off x="4163049" y="4174975"/>
            <a:ext cx="1036993" cy="838800"/>
          </a:xfrm>
          <a:prstGeom prst="rect">
            <a:avLst/>
          </a:prstGeom>
          <a:noFill/>
          <a:ln>
            <a:noFill/>
          </a:ln>
        </p:spPr>
      </p:pic>
      <p:sp>
        <p:nvSpPr>
          <p:cNvPr id="422" name="Google Shape;422;p70"/>
          <p:cNvSpPr txBox="1"/>
          <p:nvPr/>
        </p:nvSpPr>
        <p:spPr>
          <a:xfrm>
            <a:off x="8344275" y="3271629"/>
            <a:ext cx="951000" cy="76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900">
                <a:latin typeface="Calibri"/>
                <a:ea typeface="Calibri"/>
                <a:cs typeface="Calibri"/>
                <a:sym typeface="Calibri"/>
              </a:rPr>
              <a:t>Nicole Perez</a:t>
            </a:r>
            <a:endParaRPr sz="900">
              <a:latin typeface="Calibri"/>
              <a:ea typeface="Calibri"/>
              <a:cs typeface="Calibri"/>
              <a:sym typeface="Calibri"/>
            </a:endParaRPr>
          </a:p>
          <a:p>
            <a:pPr marL="0" lvl="0" indent="0" algn="l" rtl="0">
              <a:spcBef>
                <a:spcPts val="0"/>
              </a:spcBef>
              <a:spcAft>
                <a:spcPts val="0"/>
              </a:spcAft>
              <a:buNone/>
            </a:pPr>
            <a:r>
              <a:rPr lang="en-US" sz="900">
                <a:latin typeface="Calibri"/>
                <a:ea typeface="Calibri"/>
                <a:cs typeface="Calibri"/>
                <a:sym typeface="Calibri"/>
              </a:rPr>
              <a:t>Jobs &amp; </a:t>
            </a:r>
            <a:endParaRPr sz="900">
              <a:latin typeface="Calibri"/>
              <a:ea typeface="Calibri"/>
              <a:cs typeface="Calibri"/>
              <a:sym typeface="Calibri"/>
            </a:endParaRPr>
          </a:p>
          <a:p>
            <a:pPr marL="0" lvl="0" indent="0" algn="l" rtl="0">
              <a:spcBef>
                <a:spcPts val="0"/>
              </a:spcBef>
              <a:spcAft>
                <a:spcPts val="0"/>
              </a:spcAft>
              <a:buNone/>
            </a:pPr>
            <a:r>
              <a:rPr lang="en-US" sz="900">
                <a:latin typeface="Calibri"/>
                <a:ea typeface="Calibri"/>
                <a:cs typeface="Calibri"/>
                <a:sym typeface="Calibri"/>
              </a:rPr>
              <a:t>Internship</a:t>
            </a:r>
            <a:endParaRPr sz="900">
              <a:latin typeface="Calibri"/>
              <a:ea typeface="Calibri"/>
              <a:cs typeface="Calibri"/>
              <a:sym typeface="Calibri"/>
            </a:endParaRPr>
          </a:p>
          <a:p>
            <a:pPr marL="0" lvl="0" indent="0" algn="l" rtl="0">
              <a:spcBef>
                <a:spcPts val="0"/>
              </a:spcBef>
              <a:spcAft>
                <a:spcPts val="0"/>
              </a:spcAft>
              <a:buNone/>
            </a:pPr>
            <a:r>
              <a:rPr lang="en-US" sz="900">
                <a:latin typeface="Calibri"/>
                <a:ea typeface="Calibri"/>
                <a:cs typeface="Calibri"/>
                <a:sym typeface="Calibri"/>
              </a:rPr>
              <a:t>Specialist</a:t>
            </a:r>
            <a:endParaRPr sz="900">
              <a:latin typeface="Calibri"/>
              <a:ea typeface="Calibri"/>
              <a:cs typeface="Calibri"/>
              <a:sym typeface="Calibri"/>
            </a:endParaRPr>
          </a:p>
        </p:txBody>
      </p:sp>
      <p:pic>
        <p:nvPicPr>
          <p:cNvPr id="423" name="Google Shape;423;p70"/>
          <p:cNvPicPr preferRelativeResize="0"/>
          <p:nvPr/>
        </p:nvPicPr>
        <p:blipFill>
          <a:blip r:embed="rId13">
            <a:alphaModFix/>
          </a:blip>
          <a:stretch>
            <a:fillRect/>
          </a:stretch>
        </p:blipFill>
        <p:spPr>
          <a:xfrm>
            <a:off x="7573011" y="3141099"/>
            <a:ext cx="765600" cy="12689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71"/>
          <p:cNvSpPr txBox="1">
            <a:spLocks noGrp="1"/>
          </p:cNvSpPr>
          <p:nvPr>
            <p:ph type="title"/>
          </p:nvPr>
        </p:nvSpPr>
        <p:spPr>
          <a:xfrm>
            <a:off x="457200" y="205979"/>
            <a:ext cx="8229600" cy="85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solidFill>
                  <a:srgbClr val="006C81"/>
                </a:solidFill>
              </a:rPr>
              <a:t>Career Services Admin Staff</a:t>
            </a:r>
            <a:endParaRPr>
              <a:solidFill>
                <a:srgbClr val="006C81"/>
              </a:solidFill>
            </a:endParaRPr>
          </a:p>
        </p:txBody>
      </p:sp>
      <p:sp>
        <p:nvSpPr>
          <p:cNvPr id="430" name="Google Shape;430;p71"/>
          <p:cNvSpPr txBox="1">
            <a:spLocks noGrp="1"/>
          </p:cNvSpPr>
          <p:nvPr>
            <p:ph type="body" idx="1"/>
          </p:nvPr>
        </p:nvSpPr>
        <p:spPr>
          <a:xfrm>
            <a:off x="321475" y="976175"/>
            <a:ext cx="2559600" cy="518700"/>
          </a:xfrm>
          <a:prstGeom prst="rect">
            <a:avLst/>
          </a:prstGeom>
        </p:spPr>
        <p:txBody>
          <a:bodyPr spcFirstLastPara="1" wrap="square" lIns="91425" tIns="91425" rIns="91425" bIns="91425" anchor="t" anchorCtr="0">
            <a:noAutofit/>
          </a:bodyPr>
          <a:lstStyle/>
          <a:p>
            <a:pPr marL="0" lvl="0" indent="0" algn="l" rtl="0">
              <a:spcBef>
                <a:spcPts val="480"/>
              </a:spcBef>
              <a:spcAft>
                <a:spcPts val="0"/>
              </a:spcAft>
              <a:buNone/>
            </a:pPr>
            <a:r>
              <a:rPr lang="en-US" sz="1800"/>
              <a:t>Rock Creek </a:t>
            </a:r>
            <a:r>
              <a:rPr lang="en-US" sz="1800">
                <a:solidFill>
                  <a:srgbClr val="006C81"/>
                </a:solidFill>
              </a:rPr>
              <a:t>Campus</a:t>
            </a:r>
            <a:r>
              <a:rPr lang="en-US" sz="1800"/>
              <a:t> </a:t>
            </a:r>
            <a:endParaRPr sz="1800"/>
          </a:p>
          <a:p>
            <a:pPr marL="0" lvl="0" indent="0" algn="l" rtl="0">
              <a:spcBef>
                <a:spcPts val="480"/>
              </a:spcBef>
              <a:spcAft>
                <a:spcPts val="0"/>
              </a:spcAft>
              <a:buNone/>
            </a:pPr>
            <a:endParaRPr sz="1800">
              <a:solidFill>
                <a:srgbClr val="7F7F7F"/>
              </a:solidFill>
            </a:endParaRPr>
          </a:p>
        </p:txBody>
      </p:sp>
      <p:sp>
        <p:nvSpPr>
          <p:cNvPr id="431" name="Google Shape;431;p71"/>
          <p:cNvSpPr txBox="1">
            <a:spLocks noGrp="1"/>
          </p:cNvSpPr>
          <p:nvPr>
            <p:ph type="body" idx="4294967295"/>
          </p:nvPr>
        </p:nvSpPr>
        <p:spPr>
          <a:xfrm>
            <a:off x="3216926" y="995675"/>
            <a:ext cx="2191200" cy="4797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US" sz="1800">
                <a:solidFill>
                  <a:srgbClr val="006C81"/>
                </a:solidFill>
                <a:latin typeface="Helvetica Neue"/>
                <a:ea typeface="Helvetica Neue"/>
                <a:cs typeface="Helvetica Neue"/>
                <a:sym typeface="Helvetica Neue"/>
              </a:rPr>
              <a:t>Southeast Campus</a:t>
            </a:r>
            <a:endParaRPr sz="1800">
              <a:solidFill>
                <a:srgbClr val="006C81"/>
              </a:solidFill>
              <a:latin typeface="Helvetica Neue"/>
              <a:ea typeface="Helvetica Neue"/>
              <a:cs typeface="Helvetica Neue"/>
              <a:sym typeface="Helvetica Neue"/>
            </a:endParaRPr>
          </a:p>
        </p:txBody>
      </p:sp>
      <p:sp>
        <p:nvSpPr>
          <p:cNvPr id="432" name="Google Shape;432;p71"/>
          <p:cNvSpPr txBox="1">
            <a:spLocks noGrp="1"/>
          </p:cNvSpPr>
          <p:nvPr>
            <p:ph type="body" idx="1"/>
          </p:nvPr>
        </p:nvSpPr>
        <p:spPr>
          <a:xfrm>
            <a:off x="5883428" y="995675"/>
            <a:ext cx="2300700" cy="479700"/>
          </a:xfrm>
          <a:prstGeom prst="rect">
            <a:avLst/>
          </a:prstGeom>
        </p:spPr>
        <p:txBody>
          <a:bodyPr spcFirstLastPara="1" wrap="square" lIns="91425" tIns="91425" rIns="91425" bIns="91425" anchor="t" anchorCtr="0">
            <a:noAutofit/>
          </a:bodyPr>
          <a:lstStyle/>
          <a:p>
            <a:pPr marL="0" lvl="0" indent="0" algn="l" rtl="0">
              <a:spcBef>
                <a:spcPts val="480"/>
              </a:spcBef>
              <a:spcAft>
                <a:spcPts val="0"/>
              </a:spcAft>
              <a:buNone/>
            </a:pPr>
            <a:r>
              <a:rPr lang="en-US" sz="1800">
                <a:solidFill>
                  <a:srgbClr val="006C81"/>
                </a:solidFill>
              </a:rPr>
              <a:t>Sylvania Campus </a:t>
            </a:r>
            <a:endParaRPr sz="1800">
              <a:solidFill>
                <a:srgbClr val="006C81"/>
              </a:solidFill>
            </a:endParaRPr>
          </a:p>
          <a:p>
            <a:pPr marL="0" lvl="0" indent="0" algn="l" rtl="0">
              <a:spcBef>
                <a:spcPts val="480"/>
              </a:spcBef>
              <a:spcAft>
                <a:spcPts val="0"/>
              </a:spcAft>
              <a:buNone/>
            </a:pPr>
            <a:endParaRPr sz="1800">
              <a:solidFill>
                <a:srgbClr val="7F7F7F"/>
              </a:solidFill>
            </a:endParaRPr>
          </a:p>
        </p:txBody>
      </p:sp>
      <p:sp>
        <p:nvSpPr>
          <p:cNvPr id="433" name="Google Shape;433;p71"/>
          <p:cNvSpPr txBox="1"/>
          <p:nvPr/>
        </p:nvSpPr>
        <p:spPr>
          <a:xfrm>
            <a:off x="1858900" y="1683425"/>
            <a:ext cx="1022400" cy="58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900">
                <a:latin typeface="Calibri"/>
                <a:ea typeface="Calibri"/>
                <a:cs typeface="Calibri"/>
                <a:sym typeface="Calibri"/>
              </a:rPr>
              <a:t>Pamela Fisher, Career Services Office Assistant II</a:t>
            </a:r>
            <a:endParaRPr sz="900">
              <a:latin typeface="Calibri"/>
              <a:ea typeface="Calibri"/>
              <a:cs typeface="Calibri"/>
              <a:sym typeface="Calibri"/>
            </a:endParaRPr>
          </a:p>
        </p:txBody>
      </p:sp>
      <p:sp>
        <p:nvSpPr>
          <p:cNvPr id="434" name="Google Shape;434;p71"/>
          <p:cNvSpPr txBox="1"/>
          <p:nvPr/>
        </p:nvSpPr>
        <p:spPr>
          <a:xfrm>
            <a:off x="4693975" y="1634088"/>
            <a:ext cx="951000" cy="58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900">
                <a:latin typeface="Calibri"/>
                <a:ea typeface="Calibri"/>
                <a:cs typeface="Calibri"/>
                <a:sym typeface="Calibri"/>
              </a:rPr>
              <a:t>Stefania Hardy</a:t>
            </a:r>
            <a:endParaRPr sz="900">
              <a:latin typeface="Calibri"/>
              <a:ea typeface="Calibri"/>
              <a:cs typeface="Calibri"/>
              <a:sym typeface="Calibri"/>
            </a:endParaRPr>
          </a:p>
          <a:p>
            <a:pPr marL="0" lvl="0" indent="0" algn="l" rtl="0">
              <a:spcBef>
                <a:spcPts val="0"/>
              </a:spcBef>
              <a:spcAft>
                <a:spcPts val="0"/>
              </a:spcAft>
              <a:buNone/>
            </a:pPr>
            <a:r>
              <a:rPr lang="en-US" sz="900">
                <a:latin typeface="Calibri"/>
                <a:ea typeface="Calibri"/>
                <a:cs typeface="Calibri"/>
                <a:sym typeface="Calibri"/>
              </a:rPr>
              <a:t>Career Services Administrative Assistant</a:t>
            </a:r>
            <a:endParaRPr sz="900">
              <a:latin typeface="Calibri"/>
              <a:ea typeface="Calibri"/>
              <a:cs typeface="Calibri"/>
              <a:sym typeface="Calibri"/>
            </a:endParaRPr>
          </a:p>
        </p:txBody>
      </p:sp>
      <p:sp>
        <p:nvSpPr>
          <p:cNvPr id="435" name="Google Shape;435;p71"/>
          <p:cNvSpPr txBox="1"/>
          <p:nvPr/>
        </p:nvSpPr>
        <p:spPr>
          <a:xfrm>
            <a:off x="7457650" y="1681488"/>
            <a:ext cx="1103700" cy="95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900">
                <a:latin typeface="Calibri"/>
                <a:ea typeface="Calibri"/>
                <a:cs typeface="Calibri"/>
                <a:sym typeface="Calibri"/>
              </a:rPr>
              <a:t>Ruslana</a:t>
            </a:r>
            <a:r>
              <a:rPr lang="en-US" sz="1150">
                <a:solidFill>
                  <a:srgbClr val="222222"/>
                </a:solidFill>
                <a:highlight>
                  <a:srgbClr val="FFFFFF"/>
                </a:highlight>
                <a:latin typeface="Roboto"/>
                <a:ea typeface="Roboto"/>
                <a:cs typeface="Roboto"/>
                <a:sym typeface="Roboto"/>
              </a:rPr>
              <a:t> </a:t>
            </a:r>
            <a:r>
              <a:rPr lang="en-US" sz="900">
                <a:latin typeface="Calibri"/>
                <a:ea typeface="Calibri"/>
                <a:cs typeface="Calibri"/>
                <a:sym typeface="Calibri"/>
              </a:rPr>
              <a:t>Rozhanskaya, </a:t>
            </a:r>
            <a:endParaRPr sz="900">
              <a:latin typeface="Calibri"/>
              <a:ea typeface="Calibri"/>
              <a:cs typeface="Calibri"/>
              <a:sym typeface="Calibri"/>
            </a:endParaRPr>
          </a:p>
          <a:p>
            <a:pPr marL="0" lvl="0" indent="0" algn="l" rtl="0">
              <a:spcBef>
                <a:spcPts val="0"/>
              </a:spcBef>
              <a:spcAft>
                <a:spcPts val="0"/>
              </a:spcAft>
              <a:buNone/>
            </a:pPr>
            <a:r>
              <a:rPr lang="en-US" sz="900">
                <a:latin typeface="Calibri"/>
                <a:ea typeface="Calibri"/>
                <a:cs typeface="Calibri"/>
                <a:sym typeface="Calibri"/>
              </a:rPr>
              <a:t>Jobs &amp; Internships Office Assistant II</a:t>
            </a:r>
            <a:endParaRPr sz="900">
              <a:latin typeface="Calibri"/>
              <a:ea typeface="Calibri"/>
              <a:cs typeface="Calibri"/>
              <a:sym typeface="Calibri"/>
            </a:endParaRPr>
          </a:p>
        </p:txBody>
      </p:sp>
      <p:pic>
        <p:nvPicPr>
          <p:cNvPr id="436" name="Google Shape;436;p71"/>
          <p:cNvPicPr preferRelativeResize="0"/>
          <p:nvPr/>
        </p:nvPicPr>
        <p:blipFill>
          <a:blip r:embed="rId3">
            <a:alphaModFix/>
          </a:blip>
          <a:stretch>
            <a:fillRect/>
          </a:stretch>
        </p:blipFill>
        <p:spPr>
          <a:xfrm>
            <a:off x="6143875" y="1640838"/>
            <a:ext cx="1239900" cy="1239874"/>
          </a:xfrm>
          <a:prstGeom prst="rect">
            <a:avLst/>
          </a:prstGeom>
          <a:noFill/>
          <a:ln>
            <a:noFill/>
          </a:ln>
        </p:spPr>
      </p:pic>
      <p:pic>
        <p:nvPicPr>
          <p:cNvPr id="437" name="Google Shape;437;p71"/>
          <p:cNvPicPr preferRelativeResize="0"/>
          <p:nvPr/>
        </p:nvPicPr>
        <p:blipFill>
          <a:blip r:embed="rId4">
            <a:alphaModFix/>
          </a:blip>
          <a:stretch>
            <a:fillRect/>
          </a:stretch>
        </p:blipFill>
        <p:spPr>
          <a:xfrm>
            <a:off x="3408300" y="1605300"/>
            <a:ext cx="1239900" cy="1239900"/>
          </a:xfrm>
          <a:prstGeom prst="rect">
            <a:avLst/>
          </a:prstGeom>
          <a:noFill/>
          <a:ln>
            <a:noFill/>
          </a:ln>
        </p:spPr>
      </p:pic>
      <p:pic>
        <p:nvPicPr>
          <p:cNvPr id="438" name="Google Shape;438;p71"/>
          <p:cNvPicPr preferRelativeResize="0"/>
          <p:nvPr/>
        </p:nvPicPr>
        <p:blipFill rotWithShape="1">
          <a:blip r:embed="rId5">
            <a:alphaModFix/>
          </a:blip>
          <a:srcRect t="14531" r="6217" b="9068"/>
          <a:stretch/>
        </p:blipFill>
        <p:spPr>
          <a:xfrm>
            <a:off x="685800" y="1538475"/>
            <a:ext cx="1190101" cy="1290117"/>
          </a:xfrm>
          <a:prstGeom prst="rect">
            <a:avLst/>
          </a:prstGeom>
          <a:noFill/>
          <a:ln>
            <a:noFill/>
          </a:ln>
        </p:spPr>
      </p:pic>
      <p:pic>
        <p:nvPicPr>
          <p:cNvPr id="439" name="Google Shape;439;p71"/>
          <p:cNvPicPr preferRelativeResize="0"/>
          <p:nvPr/>
        </p:nvPicPr>
        <p:blipFill rotWithShape="1">
          <a:blip r:embed="rId6">
            <a:alphaModFix/>
          </a:blip>
          <a:srcRect/>
          <a:stretch/>
        </p:blipFill>
        <p:spPr>
          <a:xfrm>
            <a:off x="6256775" y="3502650"/>
            <a:ext cx="1857450" cy="1049850"/>
          </a:xfrm>
          <a:prstGeom prst="rect">
            <a:avLst/>
          </a:prstGeom>
          <a:noFill/>
          <a:ln>
            <a:noFill/>
          </a:ln>
        </p:spPr>
      </p:pic>
      <p:pic>
        <p:nvPicPr>
          <p:cNvPr id="440" name="Google Shape;440;p71"/>
          <p:cNvPicPr preferRelativeResize="0"/>
          <p:nvPr/>
        </p:nvPicPr>
        <p:blipFill>
          <a:blip r:embed="rId7">
            <a:alphaModFix/>
          </a:blip>
          <a:stretch>
            <a:fillRect/>
          </a:stretch>
        </p:blipFill>
        <p:spPr>
          <a:xfrm>
            <a:off x="996275" y="3502650"/>
            <a:ext cx="918625" cy="1049850"/>
          </a:xfrm>
          <a:prstGeom prst="rect">
            <a:avLst/>
          </a:prstGeom>
          <a:noFill/>
          <a:ln>
            <a:noFill/>
          </a:ln>
        </p:spPr>
      </p:pic>
      <p:sp>
        <p:nvSpPr>
          <p:cNvPr id="441" name="Google Shape;441;p71"/>
          <p:cNvSpPr txBox="1"/>
          <p:nvPr/>
        </p:nvSpPr>
        <p:spPr>
          <a:xfrm>
            <a:off x="2631400" y="3197900"/>
            <a:ext cx="2495400" cy="492600"/>
          </a:xfrm>
          <a:prstGeom prst="rect">
            <a:avLst/>
          </a:prstGeom>
          <a:noFill/>
          <a:ln>
            <a:noFill/>
          </a:ln>
        </p:spPr>
        <p:txBody>
          <a:bodyPr spcFirstLastPara="1" wrap="square" lIns="91425" tIns="91425" rIns="91425" bIns="91425" anchor="t" anchorCtr="0">
            <a:spAutoFit/>
          </a:bodyPr>
          <a:lstStyle/>
          <a:p>
            <a:pPr marL="0" lvl="0" indent="0" algn="l" rtl="0">
              <a:spcBef>
                <a:spcPts val="480"/>
              </a:spcBef>
              <a:spcAft>
                <a:spcPts val="0"/>
              </a:spcAft>
              <a:buNone/>
            </a:pPr>
            <a:r>
              <a:rPr lang="en-US" sz="2000">
                <a:solidFill>
                  <a:srgbClr val="006C81"/>
                </a:solidFill>
                <a:latin typeface="Helvetica Neue"/>
                <a:ea typeface="Helvetica Neue"/>
                <a:cs typeface="Helvetica Neue"/>
                <a:sym typeface="Helvetica Neue"/>
              </a:rPr>
              <a:t>Cascade Campus </a:t>
            </a:r>
            <a:endParaRPr sz="2000">
              <a:solidFill>
                <a:srgbClr val="006C81"/>
              </a:solidFill>
              <a:latin typeface="Helvetica Neue"/>
              <a:ea typeface="Helvetica Neue"/>
              <a:cs typeface="Helvetica Neue"/>
              <a:sym typeface="Helvetica Neue"/>
            </a:endParaRPr>
          </a:p>
        </p:txBody>
      </p:sp>
      <p:sp>
        <p:nvSpPr>
          <p:cNvPr id="442" name="Google Shape;442;p71"/>
          <p:cNvSpPr txBox="1"/>
          <p:nvPr/>
        </p:nvSpPr>
        <p:spPr>
          <a:xfrm>
            <a:off x="2841750" y="3690500"/>
            <a:ext cx="1769100" cy="4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900">
                <a:latin typeface="Calibri"/>
                <a:ea typeface="Calibri"/>
                <a:cs typeface="Calibri"/>
                <a:sym typeface="Calibri"/>
              </a:rPr>
              <a:t>Shauna Smith</a:t>
            </a:r>
            <a:endParaRPr sz="900">
              <a:latin typeface="Calibri"/>
              <a:ea typeface="Calibri"/>
              <a:cs typeface="Calibri"/>
              <a:sym typeface="Calibri"/>
            </a:endParaRPr>
          </a:p>
          <a:p>
            <a:pPr marL="0" lvl="0" indent="0" algn="l" rtl="0">
              <a:spcBef>
                <a:spcPts val="0"/>
              </a:spcBef>
              <a:spcAft>
                <a:spcPts val="0"/>
              </a:spcAft>
              <a:buNone/>
            </a:pPr>
            <a:r>
              <a:rPr lang="en-US" sz="900">
                <a:latin typeface="Calibri"/>
                <a:ea typeface="Calibri"/>
                <a:cs typeface="Calibri"/>
                <a:sym typeface="Calibri"/>
              </a:rPr>
              <a:t>Career Services Office Assistant</a:t>
            </a:r>
            <a:endParaRPr sz="900">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72"/>
          <p:cNvSpPr txBox="1">
            <a:spLocks noGrp="1"/>
          </p:cNvSpPr>
          <p:nvPr>
            <p:ph type="title"/>
          </p:nvPr>
        </p:nvSpPr>
        <p:spPr>
          <a:xfrm>
            <a:off x="457200" y="129779"/>
            <a:ext cx="8229600" cy="85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Peer Advisors</a:t>
            </a:r>
            <a:endParaRPr/>
          </a:p>
        </p:txBody>
      </p:sp>
      <p:sp>
        <p:nvSpPr>
          <p:cNvPr id="449" name="Google Shape;449;p72"/>
          <p:cNvSpPr txBox="1">
            <a:spLocks noGrp="1"/>
          </p:cNvSpPr>
          <p:nvPr>
            <p:ph type="body" idx="1"/>
          </p:nvPr>
        </p:nvSpPr>
        <p:spPr>
          <a:xfrm>
            <a:off x="5981300" y="1704225"/>
            <a:ext cx="2320200" cy="2075100"/>
          </a:xfrm>
          <a:prstGeom prst="rect">
            <a:avLst/>
          </a:prstGeom>
        </p:spPr>
        <p:txBody>
          <a:bodyPr spcFirstLastPara="1" wrap="square" lIns="91425" tIns="91425" rIns="91425" bIns="91425" anchor="t" anchorCtr="0">
            <a:noAutofit/>
          </a:bodyPr>
          <a:lstStyle/>
          <a:p>
            <a:pPr marL="0" lvl="0" indent="0" algn="l" rtl="0">
              <a:spcBef>
                <a:spcPts val="480"/>
              </a:spcBef>
              <a:spcAft>
                <a:spcPts val="0"/>
              </a:spcAft>
              <a:buNone/>
            </a:pPr>
            <a:r>
              <a:rPr lang="en-US" sz="1800" u="sng">
                <a:solidFill>
                  <a:schemeClr val="hlink"/>
                </a:solidFill>
                <a:hlinkClick r:id="rId3"/>
              </a:rPr>
              <a:t>Peer Advisors | PCC</a:t>
            </a:r>
            <a:endParaRPr sz="1800"/>
          </a:p>
        </p:txBody>
      </p:sp>
      <p:pic>
        <p:nvPicPr>
          <p:cNvPr id="450" name="Google Shape;450;p72"/>
          <p:cNvPicPr preferRelativeResize="0"/>
          <p:nvPr/>
        </p:nvPicPr>
        <p:blipFill rotWithShape="1">
          <a:blip r:embed="rId4">
            <a:alphaModFix/>
          </a:blip>
          <a:srcRect l="3262" t="16998" r="12221" b="10174"/>
          <a:stretch/>
        </p:blipFill>
        <p:spPr>
          <a:xfrm>
            <a:off x="534900" y="1083188"/>
            <a:ext cx="5133199" cy="33171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73"/>
          <p:cNvSpPr txBox="1">
            <a:spLocks noGrp="1"/>
          </p:cNvSpPr>
          <p:nvPr>
            <p:ph type="title"/>
          </p:nvPr>
        </p:nvSpPr>
        <p:spPr>
          <a:xfrm>
            <a:off x="340425" y="423650"/>
            <a:ext cx="8229600" cy="15903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US" sz="3500" b="0"/>
              <a:t>Up to 50% of first time college students were undecided at some point…</a:t>
            </a:r>
            <a:endParaRPr sz="3500" b="0"/>
          </a:p>
          <a:p>
            <a:pPr marL="0" marR="0" lvl="0" indent="0" algn="l" rtl="0">
              <a:spcBef>
                <a:spcPts val="0"/>
              </a:spcBef>
              <a:spcAft>
                <a:spcPts val="0"/>
              </a:spcAft>
              <a:buClr>
                <a:srgbClr val="006C81"/>
              </a:buClr>
              <a:buSzPts val="3200"/>
              <a:buFont typeface="Helvetica Neue"/>
              <a:buNone/>
            </a:pPr>
            <a:endParaRPr/>
          </a:p>
        </p:txBody>
      </p:sp>
      <p:sp>
        <p:nvSpPr>
          <p:cNvPr id="456" name="Google Shape;456;p73"/>
          <p:cNvSpPr txBox="1"/>
          <p:nvPr/>
        </p:nvSpPr>
        <p:spPr>
          <a:xfrm>
            <a:off x="2381250" y="1937750"/>
            <a:ext cx="5932500" cy="203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000">
                <a:solidFill>
                  <a:schemeClr val="dk1"/>
                </a:solidFill>
                <a:latin typeface="Helvetica Neue"/>
                <a:ea typeface="Helvetica Neue"/>
                <a:cs typeface="Helvetica Neue"/>
                <a:sym typeface="Helvetica Neue"/>
              </a:rPr>
              <a:t>...and an estimated 75-85% of college students in the U.S. change their majors before graduation.</a:t>
            </a:r>
            <a:endParaRPr sz="3000">
              <a:solidFill>
                <a:schemeClr val="dk1"/>
              </a:solidFill>
              <a:latin typeface="Helvetica Neue"/>
              <a:ea typeface="Helvetica Neue"/>
              <a:cs typeface="Helvetica Neue"/>
              <a:sym typeface="Helvetica Neue"/>
            </a:endParaRPr>
          </a:p>
        </p:txBody>
      </p:sp>
      <p:pic>
        <p:nvPicPr>
          <p:cNvPr id="457" name="Google Shape;457;p73"/>
          <p:cNvPicPr preferRelativeResize="0"/>
          <p:nvPr/>
        </p:nvPicPr>
        <p:blipFill>
          <a:blip r:embed="rId3">
            <a:alphaModFix/>
          </a:blip>
          <a:stretch>
            <a:fillRect/>
          </a:stretch>
        </p:blipFill>
        <p:spPr>
          <a:xfrm>
            <a:off x="84359" y="2013950"/>
            <a:ext cx="2331988" cy="20997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74"/>
          <p:cNvSpPr txBox="1">
            <a:spLocks noGrp="1"/>
          </p:cNvSpPr>
          <p:nvPr>
            <p:ph type="title"/>
          </p:nvPr>
        </p:nvSpPr>
        <p:spPr>
          <a:xfrm>
            <a:off x="457200" y="87025"/>
            <a:ext cx="8205000" cy="823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3600" b="1">
                <a:solidFill>
                  <a:srgbClr val="006C81"/>
                </a:solidFill>
                <a:latin typeface="Helvetica Neue"/>
                <a:ea typeface="Helvetica Neue"/>
                <a:cs typeface="Helvetica Neue"/>
                <a:sym typeface="Helvetica Neue"/>
              </a:rPr>
              <a:t>Steps to Choosing a Major or Career</a:t>
            </a:r>
            <a:endParaRPr sz="3600" b="1">
              <a:solidFill>
                <a:srgbClr val="006C81"/>
              </a:solidFill>
              <a:latin typeface="Helvetica Neue"/>
              <a:ea typeface="Helvetica Neue"/>
              <a:cs typeface="Helvetica Neue"/>
              <a:sym typeface="Helvetica Neue"/>
            </a:endParaRPr>
          </a:p>
        </p:txBody>
      </p:sp>
      <p:sp>
        <p:nvSpPr>
          <p:cNvPr id="463" name="Google Shape;463;p74"/>
          <p:cNvSpPr txBox="1">
            <a:spLocks noGrp="1"/>
          </p:cNvSpPr>
          <p:nvPr>
            <p:ph type="body" idx="1"/>
          </p:nvPr>
        </p:nvSpPr>
        <p:spPr>
          <a:xfrm>
            <a:off x="3687525" y="1322250"/>
            <a:ext cx="5565300" cy="3186300"/>
          </a:xfrm>
          <a:prstGeom prst="rect">
            <a:avLst/>
          </a:prstGeom>
        </p:spPr>
        <p:txBody>
          <a:bodyPr spcFirstLastPara="1" wrap="square" lIns="91425" tIns="91425" rIns="91425" bIns="91425" anchor="t" anchorCtr="0">
            <a:noAutofit/>
          </a:bodyPr>
          <a:lstStyle/>
          <a:p>
            <a:pPr marL="285750" lvl="0" indent="-184150" algn="l" rtl="0">
              <a:lnSpc>
                <a:spcPct val="150000"/>
              </a:lnSpc>
              <a:spcBef>
                <a:spcPts val="0"/>
              </a:spcBef>
              <a:spcAft>
                <a:spcPts val="0"/>
              </a:spcAft>
              <a:buClr>
                <a:srgbClr val="006C81"/>
              </a:buClr>
              <a:buSzPts val="2000"/>
              <a:buAutoNum type="arabicPeriod"/>
            </a:pPr>
            <a:r>
              <a:rPr lang="en-US" sz="2000" b="1">
                <a:solidFill>
                  <a:srgbClr val="006C81"/>
                </a:solidFill>
                <a:latin typeface="Helvetica Neue"/>
                <a:ea typeface="Helvetica Neue"/>
                <a:cs typeface="Helvetica Neue"/>
                <a:sym typeface="Helvetica Neue"/>
              </a:rPr>
              <a:t>Know Yourself: </a:t>
            </a:r>
            <a:r>
              <a:rPr lang="en-US" sz="2000">
                <a:solidFill>
                  <a:srgbClr val="006C81"/>
                </a:solidFill>
                <a:latin typeface="Helvetica Neue"/>
                <a:ea typeface="Helvetica Neue"/>
                <a:cs typeface="Helvetica Neue"/>
                <a:sym typeface="Helvetica Neue"/>
              </a:rPr>
              <a:t>Career assessments</a:t>
            </a:r>
            <a:endParaRPr sz="2000">
              <a:solidFill>
                <a:srgbClr val="006C81"/>
              </a:solidFill>
              <a:latin typeface="Helvetica Neue"/>
              <a:ea typeface="Helvetica Neue"/>
              <a:cs typeface="Helvetica Neue"/>
              <a:sym typeface="Helvetica Neue"/>
            </a:endParaRPr>
          </a:p>
          <a:p>
            <a:pPr marL="285750" lvl="0" indent="-184150" algn="l" rtl="0">
              <a:lnSpc>
                <a:spcPct val="150000"/>
              </a:lnSpc>
              <a:spcBef>
                <a:spcPts val="0"/>
              </a:spcBef>
              <a:spcAft>
                <a:spcPts val="0"/>
              </a:spcAft>
              <a:buClr>
                <a:srgbClr val="006C81"/>
              </a:buClr>
              <a:buSzPts val="2000"/>
              <a:buAutoNum type="arabicPeriod"/>
            </a:pPr>
            <a:r>
              <a:rPr lang="en-US" sz="2000" b="1">
                <a:solidFill>
                  <a:srgbClr val="006C81"/>
                </a:solidFill>
                <a:latin typeface="Helvetica Neue"/>
                <a:ea typeface="Helvetica Neue"/>
                <a:cs typeface="Helvetica Neue"/>
                <a:sym typeface="Helvetica Neue"/>
              </a:rPr>
              <a:t>Explore Options: </a:t>
            </a:r>
            <a:r>
              <a:rPr lang="en-US" sz="2000">
                <a:solidFill>
                  <a:srgbClr val="006C81"/>
                </a:solidFill>
                <a:latin typeface="Helvetica Neue"/>
                <a:ea typeface="Helvetica Neue"/>
                <a:cs typeface="Helvetica Neue"/>
                <a:sym typeface="Helvetica Neue"/>
              </a:rPr>
              <a:t>Research majors &amp; occupations</a:t>
            </a:r>
            <a:endParaRPr sz="2000">
              <a:solidFill>
                <a:srgbClr val="006C81"/>
              </a:solidFill>
              <a:latin typeface="Helvetica Neue"/>
              <a:ea typeface="Helvetica Neue"/>
              <a:cs typeface="Helvetica Neue"/>
              <a:sym typeface="Helvetica Neue"/>
            </a:endParaRPr>
          </a:p>
          <a:p>
            <a:pPr marL="285750" lvl="0" indent="-184150" algn="l" rtl="0">
              <a:lnSpc>
                <a:spcPct val="150000"/>
              </a:lnSpc>
              <a:spcBef>
                <a:spcPts val="0"/>
              </a:spcBef>
              <a:spcAft>
                <a:spcPts val="0"/>
              </a:spcAft>
              <a:buClr>
                <a:srgbClr val="006C81"/>
              </a:buClr>
              <a:buSzPts val="2000"/>
              <a:buAutoNum type="arabicPeriod"/>
            </a:pPr>
            <a:r>
              <a:rPr lang="en-US" sz="2000" b="1">
                <a:solidFill>
                  <a:srgbClr val="006C81"/>
                </a:solidFill>
                <a:latin typeface="Helvetica Neue"/>
                <a:ea typeface="Helvetica Neue"/>
                <a:cs typeface="Helvetica Neue"/>
                <a:sym typeface="Helvetica Neue"/>
              </a:rPr>
              <a:t>Get Focused: </a:t>
            </a:r>
            <a:r>
              <a:rPr lang="en-US" sz="2000">
                <a:solidFill>
                  <a:srgbClr val="006C81"/>
                </a:solidFill>
                <a:latin typeface="Helvetica Neue"/>
                <a:ea typeface="Helvetica Neue"/>
                <a:cs typeface="Helvetica Neue"/>
                <a:sym typeface="Helvetica Neue"/>
              </a:rPr>
              <a:t>Make decisions and set goals</a:t>
            </a:r>
            <a:endParaRPr sz="2000">
              <a:solidFill>
                <a:srgbClr val="006C81"/>
              </a:solidFill>
              <a:latin typeface="Helvetica Neue"/>
              <a:ea typeface="Helvetica Neue"/>
              <a:cs typeface="Helvetica Neue"/>
              <a:sym typeface="Helvetica Neue"/>
            </a:endParaRPr>
          </a:p>
          <a:p>
            <a:pPr marL="285750" lvl="0" indent="-184150" algn="l" rtl="0">
              <a:lnSpc>
                <a:spcPct val="150000"/>
              </a:lnSpc>
              <a:spcBef>
                <a:spcPts val="0"/>
              </a:spcBef>
              <a:spcAft>
                <a:spcPts val="0"/>
              </a:spcAft>
              <a:buClr>
                <a:srgbClr val="006C81"/>
              </a:buClr>
              <a:buSzPts val="2000"/>
              <a:buAutoNum type="arabicPeriod"/>
            </a:pPr>
            <a:r>
              <a:rPr lang="en-US" sz="2000" b="1">
                <a:solidFill>
                  <a:srgbClr val="006C81"/>
                </a:solidFill>
                <a:latin typeface="Helvetica Neue"/>
                <a:ea typeface="Helvetica Neue"/>
                <a:cs typeface="Helvetica Neue"/>
                <a:sym typeface="Helvetica Neue"/>
              </a:rPr>
              <a:t>Take Action: </a:t>
            </a:r>
            <a:r>
              <a:rPr lang="en-US" sz="2000">
                <a:solidFill>
                  <a:srgbClr val="006C81"/>
                </a:solidFill>
                <a:latin typeface="Helvetica Neue"/>
                <a:ea typeface="Helvetica Neue"/>
                <a:cs typeface="Helvetica Neue"/>
                <a:sym typeface="Helvetica Neue"/>
              </a:rPr>
              <a:t>Get experience - try it out</a:t>
            </a:r>
            <a:endParaRPr sz="2000">
              <a:solidFill>
                <a:srgbClr val="006C81"/>
              </a:solidFill>
              <a:latin typeface="Helvetica Neue"/>
              <a:ea typeface="Helvetica Neue"/>
              <a:cs typeface="Helvetica Neue"/>
              <a:sym typeface="Helvetica Neue"/>
            </a:endParaRPr>
          </a:p>
        </p:txBody>
      </p:sp>
      <p:pic>
        <p:nvPicPr>
          <p:cNvPr id="464" name="Google Shape;464;p74" descr="Image of the Steps to Choosing a Major. "/>
          <p:cNvPicPr preferRelativeResize="0"/>
          <p:nvPr/>
        </p:nvPicPr>
        <p:blipFill>
          <a:blip r:embed="rId3">
            <a:alphaModFix/>
          </a:blip>
          <a:stretch>
            <a:fillRect/>
          </a:stretch>
        </p:blipFill>
        <p:spPr>
          <a:xfrm>
            <a:off x="36650" y="1063225"/>
            <a:ext cx="3761663" cy="36481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7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006C81"/>
                </a:solidFill>
                <a:latin typeface="Helvetica Neue"/>
                <a:ea typeface="Helvetica Neue"/>
                <a:cs typeface="Helvetica Neue"/>
                <a:sym typeface="Helvetica Neue"/>
              </a:rPr>
              <a:t>1 - Career Assessments</a:t>
            </a:r>
            <a:endParaRPr>
              <a:solidFill>
                <a:srgbClr val="006C81"/>
              </a:solidFill>
              <a:latin typeface="Helvetica Neue"/>
              <a:ea typeface="Helvetica Neue"/>
              <a:cs typeface="Helvetica Neue"/>
              <a:sym typeface="Helvetica Neue"/>
            </a:endParaRPr>
          </a:p>
        </p:txBody>
      </p:sp>
      <p:sp>
        <p:nvSpPr>
          <p:cNvPr id="470" name="Google Shape;470;p75"/>
          <p:cNvSpPr txBox="1">
            <a:spLocks noGrp="1"/>
          </p:cNvSpPr>
          <p:nvPr>
            <p:ph type="body" idx="1"/>
          </p:nvPr>
        </p:nvSpPr>
        <p:spPr>
          <a:xfrm>
            <a:off x="175375" y="1238000"/>
            <a:ext cx="5361000" cy="3404400"/>
          </a:xfrm>
          <a:prstGeom prst="rect">
            <a:avLst/>
          </a:prstGeom>
        </p:spPr>
        <p:txBody>
          <a:bodyPr spcFirstLastPara="1" wrap="square" lIns="91425" tIns="91425" rIns="91425" bIns="91425" anchor="t" anchorCtr="0">
            <a:noAutofit/>
          </a:bodyPr>
          <a:lstStyle/>
          <a:p>
            <a:pPr marL="457200" lvl="0" indent="-361950" algn="l" rtl="0">
              <a:lnSpc>
                <a:spcPct val="115000"/>
              </a:lnSpc>
              <a:spcBef>
                <a:spcPts val="1500"/>
              </a:spcBef>
              <a:spcAft>
                <a:spcPts val="0"/>
              </a:spcAft>
              <a:buClr>
                <a:srgbClr val="006C81"/>
              </a:buClr>
              <a:buSzPts val="2100"/>
              <a:buChar char="●"/>
            </a:pPr>
            <a:r>
              <a:rPr lang="en-US" sz="2100" b="1">
                <a:solidFill>
                  <a:srgbClr val="006C81"/>
                </a:solidFill>
                <a:latin typeface="Helvetica Neue"/>
                <a:ea typeface="Helvetica Neue"/>
                <a:cs typeface="Helvetica Neue"/>
                <a:sym typeface="Helvetica Neue"/>
              </a:rPr>
              <a:t>Oregon Career Information System </a:t>
            </a:r>
            <a:r>
              <a:rPr lang="en-US" sz="2100">
                <a:solidFill>
                  <a:srgbClr val="006C81"/>
                </a:solidFill>
                <a:latin typeface="Helvetica Neue"/>
                <a:ea typeface="Helvetica Neue"/>
                <a:cs typeface="Helvetica Neue"/>
                <a:sym typeface="Helvetica Neue"/>
              </a:rPr>
              <a:t>(CIS) - Skills</a:t>
            </a:r>
            <a:endParaRPr sz="2100">
              <a:solidFill>
                <a:srgbClr val="006C81"/>
              </a:solidFill>
              <a:latin typeface="Helvetica Neue"/>
              <a:ea typeface="Helvetica Neue"/>
              <a:cs typeface="Helvetica Neue"/>
              <a:sym typeface="Helvetica Neue"/>
            </a:endParaRPr>
          </a:p>
          <a:p>
            <a:pPr marL="457200" lvl="0" indent="-361950" algn="l" rtl="0">
              <a:lnSpc>
                <a:spcPct val="115000"/>
              </a:lnSpc>
              <a:spcBef>
                <a:spcPts val="1500"/>
              </a:spcBef>
              <a:spcAft>
                <a:spcPts val="0"/>
              </a:spcAft>
              <a:buClr>
                <a:srgbClr val="006C81"/>
              </a:buClr>
              <a:buSzPts val="2100"/>
              <a:buChar char="●"/>
            </a:pPr>
            <a:r>
              <a:rPr lang="en-US" sz="2100" b="1">
                <a:solidFill>
                  <a:srgbClr val="006C81"/>
                </a:solidFill>
                <a:latin typeface="Helvetica Neue"/>
                <a:ea typeface="Helvetica Neue"/>
                <a:cs typeface="Helvetica Neue"/>
                <a:sym typeface="Helvetica Neue"/>
              </a:rPr>
              <a:t>Focus2</a:t>
            </a:r>
            <a:r>
              <a:rPr lang="en-US" sz="2100">
                <a:solidFill>
                  <a:srgbClr val="006C81"/>
                </a:solidFill>
                <a:latin typeface="Helvetica Neue"/>
                <a:ea typeface="Helvetica Neue"/>
                <a:cs typeface="Helvetica Neue"/>
                <a:sym typeface="Helvetica Neue"/>
              </a:rPr>
              <a:t> - Interests, Abilities, Personality &amp; Values</a:t>
            </a:r>
            <a:endParaRPr sz="2100">
              <a:solidFill>
                <a:srgbClr val="006C81"/>
              </a:solidFill>
              <a:latin typeface="Helvetica Neue"/>
              <a:ea typeface="Helvetica Neue"/>
              <a:cs typeface="Helvetica Neue"/>
              <a:sym typeface="Helvetica Neue"/>
            </a:endParaRPr>
          </a:p>
          <a:p>
            <a:pPr marL="914400" lvl="1" indent="-361950" algn="l" rtl="0">
              <a:spcBef>
                <a:spcPts val="1500"/>
              </a:spcBef>
              <a:spcAft>
                <a:spcPts val="0"/>
              </a:spcAft>
              <a:buClr>
                <a:srgbClr val="006C81"/>
              </a:buClr>
              <a:buSzPts val="2100"/>
              <a:buFont typeface="Helvetica Neue"/>
              <a:buChar char="○"/>
            </a:pPr>
            <a:r>
              <a:rPr lang="en-US" sz="2100">
                <a:solidFill>
                  <a:srgbClr val="006C81"/>
                </a:solidFill>
                <a:latin typeface="Helvetica Neue"/>
                <a:ea typeface="Helvetica Neue"/>
                <a:cs typeface="Helvetica Neue"/>
                <a:sym typeface="Helvetica Neue"/>
              </a:rPr>
              <a:t>Details on 500+ occupations</a:t>
            </a:r>
            <a:endParaRPr sz="2100">
              <a:solidFill>
                <a:srgbClr val="006C81"/>
              </a:solidFill>
              <a:latin typeface="Helvetica Neue"/>
              <a:ea typeface="Helvetica Neue"/>
              <a:cs typeface="Helvetica Neue"/>
              <a:sym typeface="Helvetica Neue"/>
            </a:endParaRPr>
          </a:p>
          <a:p>
            <a:pPr marL="0" lvl="0" indent="0" algn="l" rtl="0">
              <a:spcBef>
                <a:spcPts val="1500"/>
              </a:spcBef>
              <a:spcAft>
                <a:spcPts val="200"/>
              </a:spcAft>
              <a:buNone/>
            </a:pPr>
            <a:endParaRPr sz="1700">
              <a:latin typeface="Helvetica Neue"/>
              <a:ea typeface="Helvetica Neue"/>
              <a:cs typeface="Helvetica Neue"/>
              <a:sym typeface="Helvetica Neue"/>
            </a:endParaRPr>
          </a:p>
        </p:txBody>
      </p:sp>
      <p:pic>
        <p:nvPicPr>
          <p:cNvPr id="471" name="Google Shape;471;p75" descr="Image of student using computer"/>
          <p:cNvPicPr preferRelativeResize="0"/>
          <p:nvPr/>
        </p:nvPicPr>
        <p:blipFill>
          <a:blip r:embed="rId3">
            <a:alphaModFix/>
          </a:blip>
          <a:stretch>
            <a:fillRect/>
          </a:stretch>
        </p:blipFill>
        <p:spPr>
          <a:xfrm>
            <a:off x="6161625" y="1205611"/>
            <a:ext cx="2553314" cy="340443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1039</Words>
  <Application>Microsoft Office PowerPoint</Application>
  <PresentationFormat>On-screen Show (16:9)</PresentationFormat>
  <Paragraphs>160</Paragraphs>
  <Slides>21</Slides>
  <Notes>21</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21</vt:i4>
      </vt:variant>
    </vt:vector>
  </HeadingPairs>
  <TitlesOfParts>
    <vt:vector size="35" baseType="lpstr">
      <vt:lpstr>Open Sans</vt:lpstr>
      <vt:lpstr>Helvetica Neue</vt:lpstr>
      <vt:lpstr>Garamond</vt:lpstr>
      <vt:lpstr>Roboto</vt:lpstr>
      <vt:lpstr>Calibri</vt:lpstr>
      <vt:lpstr>PT Sans Narrow</vt:lpstr>
      <vt:lpstr>Arial</vt:lpstr>
      <vt:lpstr>Arial Narrow</vt:lpstr>
      <vt:lpstr>Georgia</vt:lpstr>
      <vt:lpstr>Office Theme</vt:lpstr>
      <vt:lpstr>Office Theme</vt:lpstr>
      <vt:lpstr>Tropic</vt:lpstr>
      <vt:lpstr>Tropic</vt:lpstr>
      <vt:lpstr>Tropic</vt:lpstr>
      <vt:lpstr> PCC Career Services Overview </vt:lpstr>
      <vt:lpstr>Agenda</vt:lpstr>
      <vt:lpstr>Our Mission</vt:lpstr>
      <vt:lpstr>Meet Career Services Staff</vt:lpstr>
      <vt:lpstr>Career Services Admin Staff</vt:lpstr>
      <vt:lpstr>Peer Advisors</vt:lpstr>
      <vt:lpstr>Up to 50% of first time college students were undecided at some point… </vt:lpstr>
      <vt:lpstr>Steps to Choosing a Major or Career</vt:lpstr>
      <vt:lpstr>1 - Career Assessments</vt:lpstr>
      <vt:lpstr>Log into your MyPCC &amp; Select the “My Courses” tab</vt:lpstr>
      <vt:lpstr>2 - Explore Options: Research Majors/Occupations</vt:lpstr>
      <vt:lpstr>PowerPoint Presentation</vt:lpstr>
      <vt:lpstr>Find answers to “What Can I Do with a Degree in…?”</vt:lpstr>
      <vt:lpstr>Myths about Choosing a Major</vt:lpstr>
      <vt:lpstr>3 - Get Focused: Make Decisions and Set Goals  </vt:lpstr>
      <vt:lpstr>4. Get Experience / Try it Out / Learn at Work</vt:lpstr>
      <vt:lpstr>Jobs for Students &amp; Graduates</vt:lpstr>
      <vt:lpstr>Log into your MyPCC &amp; Select the “Paying for College” tab</vt:lpstr>
      <vt:lpstr>Next Steps  Career Services </vt:lpstr>
      <vt:lpstr>Make an Appointment with Career Services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PCC Career Services Overview </dc:title>
  <dc:creator>George Knox</dc:creator>
  <cp:lastModifiedBy>George Knox</cp:lastModifiedBy>
  <cp:revision>1</cp:revision>
  <dcterms:modified xsi:type="dcterms:W3CDTF">2022-10-19T22:22:17Z</dcterms:modified>
</cp:coreProperties>
</file>