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Helvetica Neue" panose="020B0604020202020204" charset="0"/>
      <p:regular r:id="rId21"/>
      <p:bold r:id="rId22"/>
      <p:italic r:id="rId23"/>
      <p:bold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8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Jason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c8b7fd8719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c8b7fd8719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Tanya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c8b7fd8719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c8b7fd8719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Jason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c8b7fd8719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c8b7fd8719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Jason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c8b7fd8719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c8b7fd8719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Jason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8b7fd8719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Jason</a:t>
            </a:r>
            <a:endParaRPr/>
          </a:p>
        </p:txBody>
      </p:sp>
      <p:sp>
        <p:nvSpPr>
          <p:cNvPr id="165" name="Google Shape;165;gc8b7fd8719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8b7fd8719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c8b7fd8719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Jason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8b7fd8719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c8b7fd8719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Jason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8b7fd8719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c8b7fd8719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Jason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8b7fd8719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c8b7fd8719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Jason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Deans are responsible for ensuring faculty complete this training.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c8b7fd8719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c8b7fd8719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George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-Student initiates contact with the employer - FERPA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d8c49e9a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d8c49e9a1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Because we must save and forward, this may restrict your options for how you sign.  </a:t>
            </a:r>
            <a:r>
              <a:rPr lang="en">
                <a:solidFill>
                  <a:schemeClr val="dk1"/>
                </a:solidFill>
              </a:rPr>
              <a:t>We CANNOT accept forms sent separately with only 1 signature per email.  The instructor should see signatures from student and employer.  The specialist should see signatures from student, employer and instructor.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d8c49e9a1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d8c49e9a1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Email signature must specifically refer to the attached forms and confirm acceptance in the body of the email.  The forms, signed by previous parties, must be attached. 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d8c49e9a1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d8c49e9a1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 descr="saphire backgroun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/>
        </p:nvSpPr>
        <p:spPr>
          <a:xfrm>
            <a:off x="0" y="4570943"/>
            <a:ext cx="9144000" cy="572700"/>
          </a:xfrm>
          <a:prstGeom prst="rect">
            <a:avLst/>
          </a:prstGeom>
          <a:solidFill>
            <a:srgbClr val="006C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2" descr="PCC_primary_logo_reversed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89345" y="4655773"/>
            <a:ext cx="1177200" cy="36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3124200" y="474579"/>
            <a:ext cx="4511700" cy="29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36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3124200" y="3763210"/>
            <a:ext cx="48648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189832" y="4767263"/>
            <a:ext cx="225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399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6012600" y="771581"/>
            <a:ext cx="3291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821600" y="-1209619"/>
            <a:ext cx="32910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 descr="white_page.jpg"/>
          <p:cNvPicPr preferRelativeResize="0"/>
          <p:nvPr/>
        </p:nvPicPr>
        <p:blipFill rotWithShape="1">
          <a:blip r:embed="rId2">
            <a:alphaModFix/>
          </a:blip>
          <a:srcRect t="11132"/>
          <a:stretch/>
        </p:blipFill>
        <p:spPr>
          <a:xfrm>
            <a:off x="0" y="-1"/>
            <a:ext cx="9141300" cy="457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/>
          <p:nvPr/>
        </p:nvSpPr>
        <p:spPr>
          <a:xfrm>
            <a:off x="0" y="4570943"/>
            <a:ext cx="9144000" cy="572700"/>
          </a:xfrm>
          <a:prstGeom prst="rect">
            <a:avLst/>
          </a:prstGeom>
          <a:solidFill>
            <a:srgbClr val="0088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3" descr="PCC_primary_logo_reversed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89345" y="4655773"/>
            <a:ext cx="1177200" cy="36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83F53"/>
              </a:buClr>
              <a:buSzPts val="1400"/>
              <a:buFont typeface="Helvetica Neue"/>
              <a:buNone/>
              <a:defRPr sz="3200" b="1" i="0" u="none" strike="noStrike" cap="none">
                <a:solidFill>
                  <a:srgbClr val="283F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283F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83F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283F53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283F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283F5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83F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283F53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283F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283F53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283F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487778" y="4743204"/>
            <a:ext cx="1006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276725" y="4743204"/>
            <a:ext cx="3867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5882105" y="4743204"/>
            <a:ext cx="128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40386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900113"/>
            <a:ext cx="40386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xKGUDqzNPPYOYK0ipY7jFHqdoIGz_g_eNCGvch3RIYY/edi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cc.edu/staff/directory/?all=tanya+kraus" TargetMode="External"/><Relationship Id="rId5" Type="http://schemas.openxmlformats.org/officeDocument/2006/relationships/hyperlink" Target="https://docs.google.com/document/d/16dr2BjAZib-4d8i2gTNVrwWfNVIocjHsEmMGqpf2Ogs/edit?usp=sharing" TargetMode="External"/><Relationship Id="rId4" Type="http://schemas.openxmlformats.org/officeDocument/2006/relationships/hyperlink" Target="https://docs.google.com/document/d/18TSP9Quw0GMX66cVYVcGPNJFC-mnQ8UxPrZRDNlVS34/edit?usp=shari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cc.edu/coronavirus/preparing-for-a-return-to-pcc/#tab-wear-a-face-coveri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cc.edu/coronavirus/preparing-for-a-return-to-pcc/#tab-wash-your-hands" TargetMode="External"/><Relationship Id="rId4" Type="http://schemas.openxmlformats.org/officeDocument/2006/relationships/hyperlink" Target="https://www.pcc.edu/coronavirus/preparing-for-a-return-to-pcc/#tab-physical-distanci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WQzSH69LOT8RuxNLot8mhozgu4EdX_X-/view?usp=shari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alendar.google.com/event?action=TEMPLATE&amp;tmeid=NWVoMGFqcjE0a2VjN2dsbW9mbzlmOHJodmsgdmFuY2UudGF5bG9yMUBwY2MuZWR1&amp;tmsrc=vance.taylor1%40pcc.ed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cc.edu/coronavirus/reopening-plannin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ovidquestions@pcc.edu" TargetMode="External"/><Relationship Id="rId4" Type="http://schemas.openxmlformats.org/officeDocument/2006/relationships/hyperlink" Target="https://www.pcc.edu/coronavirus/on-demand-q-a-session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cc.edu/coronavirus/academic-program-reopening/#tab-modified-reopeni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cc.edu/staff/directory/?all=Rohwer%2C+Sarah+H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i19PPgtEOCkXYlLfYdSjZnuZs_2ZLLbXvps1415n1dc/edit?usp=shar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8TSP9Quw0GMX66cVYVcGPNJFC-mnQ8UxPrZRDNlVS34/edit?usp=shari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tCFTmhfOYZmeItv24Ts5KwnSBnGxhXXj/view?usp=shari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rive.google.com/drive/folders/1mD5PmxIDQeJGjGKf9wfmxep1IIquoSX1?usp=sharing" TargetMode="External"/><Relationship Id="rId4" Type="http://schemas.openxmlformats.org/officeDocument/2006/relationships/hyperlink" Target="https://docs.google.com/document/d/19XfaTb-vqFOsyN4tvAXqoneaC77S_Xx2MPzgKc5t5co/edit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3124200" y="474579"/>
            <a:ext cx="4511700" cy="29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 ‘21 In-Person Co-op Information Session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3123100" y="3559750"/>
            <a:ext cx="4507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CS Specialist Session</a:t>
            </a:r>
            <a:endParaRPr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May 11, 2021</a:t>
            </a:r>
            <a:endParaRPr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Daily Symptom Self Check</a:t>
            </a:r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457200" y="1200149"/>
            <a:ext cx="8229600" cy="325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Required each day before any in-person activity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Student </a:t>
            </a:r>
            <a:r>
              <a:rPr lang="en" u="sng">
                <a:solidFill>
                  <a:schemeClr val="hlink"/>
                </a:solidFill>
                <a:hlinkClick r:id="rId3"/>
              </a:rPr>
              <a:t>self check process outline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Departments are responsible for monitoring students are completing the self check process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" u="sng">
                <a:solidFill>
                  <a:schemeClr val="hlink"/>
                </a:solidFill>
                <a:hlinkClick r:id="rId4"/>
              </a:rPr>
              <a:t>Tracking in Argos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" u="sng">
                <a:solidFill>
                  <a:schemeClr val="hlink"/>
                </a:solidFill>
                <a:hlinkClick r:id="rId5"/>
              </a:rPr>
              <a:t>Tracking via Summary Class List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Questions? Contact </a:t>
            </a:r>
            <a:r>
              <a:rPr lang="en" u="sng">
                <a:solidFill>
                  <a:schemeClr val="hlink"/>
                </a:solidFill>
                <a:hlinkClick r:id="rId6"/>
              </a:rPr>
              <a:t>Dr. Tanya Littrell</a:t>
            </a:r>
            <a:r>
              <a:rPr lang="en"/>
              <a:t>, FDC Exercise Science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Requirements @ Co-Op Sites</a:t>
            </a:r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>
            <a:off x="457200" y="1200149"/>
            <a:ext cx="8229600" cy="325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Wear a </a:t>
            </a:r>
            <a:r>
              <a:rPr lang="en" u="sng">
                <a:solidFill>
                  <a:schemeClr val="hlink"/>
                </a:solidFill>
                <a:hlinkClick r:id="rId3"/>
              </a:rPr>
              <a:t>face covering</a:t>
            </a:r>
            <a:r>
              <a:rPr lang="en"/>
              <a:t>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Maintain </a:t>
            </a:r>
            <a:r>
              <a:rPr lang="en" u="sng">
                <a:solidFill>
                  <a:schemeClr val="hlink"/>
                </a:solidFill>
                <a:hlinkClick r:id="rId4"/>
              </a:rPr>
              <a:t>physical distancing</a:t>
            </a:r>
            <a:r>
              <a:rPr lang="en"/>
              <a:t> of six feet from others.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u="sng">
                <a:solidFill>
                  <a:schemeClr val="hlink"/>
                </a:solidFill>
                <a:hlinkClick r:id="rId5"/>
              </a:rPr>
              <a:t>Wash hands</a:t>
            </a:r>
            <a:r>
              <a:rPr lang="en"/>
              <a:t> before, after and frequently during co-op activities.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Consider and limit what you bring.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Follow all other rules for the employer worksite.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Exposure Communications</a:t>
            </a:r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20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 u="sng">
                <a:solidFill>
                  <a:schemeClr val="hlink"/>
                </a:solidFill>
                <a:hlinkClick r:id="rId3"/>
              </a:rPr>
              <a:t>Co-Op exposure communication diagram</a:t>
            </a:r>
            <a:endParaRPr/>
          </a:p>
        </p:txBody>
      </p:sp>
      <p:pic>
        <p:nvPicPr>
          <p:cNvPr id="156" name="Google Shape;156;p24" descr="https://drive.google.com/file/d/1WQzSH69LOT8RuxNLot8mhozgu4EdX_X-/view?usp=sharing" title="Co-Op Exposure Communication Diagram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5788" y="1868350"/>
            <a:ext cx="3392424" cy="2546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Fall 2021 Planning</a:t>
            </a:r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29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Forecast: Released on May 7, 2021 - Sustained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Forecast finalized:  June 11, 2021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Fall Reopening Decision Q&amp;A</a:t>
            </a:r>
            <a:endParaRPr sz="1500" u="sng">
              <a:solidFill>
                <a:srgbClr val="00667A"/>
              </a:solidFill>
            </a:endParaRPr>
          </a:p>
          <a:p>
            <a:pPr marL="457200" lvl="0" indent="-3810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u="sng">
                <a:solidFill>
                  <a:srgbClr val="00667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May 12, 2021 at 2:00pm – 3:00pm</a:t>
            </a:r>
            <a:endParaRPr u="sng">
              <a:solidFill>
                <a:srgbClr val="00667A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9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>
            <a:spLocks noGrp="1"/>
          </p:cNvSpPr>
          <p:nvPr>
            <p:ph type="title"/>
          </p:nvPr>
        </p:nvSpPr>
        <p:spPr>
          <a:xfrm>
            <a:off x="445701" y="297025"/>
            <a:ext cx="77175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88A4"/>
              </a:buClr>
              <a:buSzPts val="1400"/>
              <a:buFont typeface="Arial"/>
              <a:buNone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Reopening Communication</a:t>
            </a:r>
            <a:endParaRPr sz="2000" i="0" u="none" strike="noStrike" cap="none">
              <a:solidFill>
                <a:srgbClr val="0188A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8" name="Google Shape;168;p26"/>
          <p:cNvSpPr txBox="1">
            <a:spLocks noGrp="1"/>
          </p:cNvSpPr>
          <p:nvPr>
            <p:ph type="body" idx="1"/>
          </p:nvPr>
        </p:nvSpPr>
        <p:spPr>
          <a:xfrm>
            <a:off x="445698" y="1148539"/>
            <a:ext cx="75687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latin typeface="Verdana"/>
                <a:ea typeface="Verdana"/>
                <a:cs typeface="Verdana"/>
                <a:sym typeface="Verdana"/>
              </a:rPr>
              <a:t>Reopening Planning page:</a:t>
            </a:r>
            <a:br>
              <a:rPr lang="en" sz="1600">
                <a:latin typeface="Verdana"/>
                <a:ea typeface="Verdana"/>
                <a:cs typeface="Verdana"/>
                <a:sym typeface="Verdana"/>
              </a:rPr>
            </a:br>
            <a:br>
              <a:rPr lang="en" sz="1600">
                <a:latin typeface="Verdana"/>
                <a:ea typeface="Verdana"/>
                <a:cs typeface="Verdana"/>
                <a:sym typeface="Verdana"/>
              </a:rPr>
            </a:br>
            <a:r>
              <a:rPr lang="en" sz="16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https://www.pcc.edu/coronavirus/reopening-planning/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latin typeface="Verdana"/>
                <a:ea typeface="Verdana"/>
                <a:cs typeface="Verdana"/>
                <a:sym typeface="Verdana"/>
              </a:rPr>
              <a:t>Open Q &amp; A sessions on Zoom: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latin typeface="Verdana"/>
                <a:ea typeface="Verdana"/>
                <a:cs typeface="Verdana"/>
                <a:sym typeface="Verdana"/>
              </a:rPr>
              <a:t>	</a:t>
            </a:r>
            <a:r>
              <a:rPr lang="en" sz="16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https://www.pcc.edu/coronavirus/on-demand-q-a-sessions/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latin typeface="Verdana"/>
                <a:ea typeface="Verdana"/>
                <a:cs typeface="Verdana"/>
                <a:sym typeface="Verdana"/>
              </a:rPr>
              <a:t>Questions: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latin typeface="Verdana"/>
                <a:ea typeface="Verdana"/>
                <a:cs typeface="Verdana"/>
                <a:sym typeface="Verdana"/>
              </a:rPr>
              <a:t>	</a:t>
            </a:r>
            <a:r>
              <a:rPr lang="en" sz="16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covidquestions@pcc.edu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88A4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188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Summer 2021: Modified Reopening</a:t>
            </a:r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7893600" cy="32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The department needs to be approved to offer in-person learning activities for the term. This information can be found on the </a:t>
            </a:r>
            <a:r>
              <a:rPr lang="en" u="sng">
                <a:solidFill>
                  <a:schemeClr val="hlink"/>
                </a:solidFill>
                <a:hlinkClick r:id="rId3"/>
              </a:rPr>
              <a:t>Academic Program Reopening web page</a:t>
            </a:r>
            <a:r>
              <a:rPr lang="en"/>
              <a:t>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In person co-ops are approved ONLY if the experience can't be completed remotely or by course substitution.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Course Set-Up in Banner</a:t>
            </a:r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457200" y="1047749"/>
            <a:ext cx="8229600" cy="33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Departments need to create separate CRNs for remote and in-person co-op courses if offering both in summer.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The correct instructional method needs to be assigned when setting up co-op courses. Remote should be used for co-op courses that are completely online.  INPER (in-person) should be used for co-op courses that have any face to face requirements. 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Support:  </a:t>
            </a:r>
            <a:r>
              <a:rPr lang="en" u="sng">
                <a:solidFill>
                  <a:schemeClr val="hlink"/>
                </a:solidFill>
                <a:hlinkClick r:id="rId3"/>
              </a:rPr>
              <a:t>Sarah Rohwer</a:t>
            </a:r>
            <a:r>
              <a:rPr lang="en"/>
              <a:t>, Student Systems Support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OSHA Employer Site Check</a:t>
            </a:r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457200" y="1200149"/>
            <a:ext cx="8229600" cy="32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Co-op sites must have no OSHA violations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u="sng">
                <a:solidFill>
                  <a:schemeClr val="hlink"/>
                </a:solidFill>
                <a:hlinkClick r:id="rId3"/>
              </a:rPr>
              <a:t>Co-op process tracking form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Centralized process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Checks are completed quickly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Needs to be completed before registration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 and Safety Training</a:t>
            </a:r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1"/>
          </p:nvPr>
        </p:nvSpPr>
        <p:spPr>
          <a:xfrm>
            <a:off x="457200" y="895349"/>
            <a:ext cx="8229600" cy="33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480"/>
              </a:spcBef>
              <a:spcAft>
                <a:spcPts val="0"/>
              </a:spcAft>
              <a:buSzPts val="2300"/>
              <a:buChar char="•"/>
            </a:pPr>
            <a:r>
              <a:rPr lang="en" sz="2300"/>
              <a:t>Students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–"/>
            </a:pPr>
            <a:r>
              <a:rPr lang="en" sz="2300"/>
              <a:t>Training accessible through MyPCC | COVID-19 Info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–"/>
            </a:pPr>
            <a:r>
              <a:rPr lang="en" sz="2300"/>
              <a:t>Departments are responsible to confirm completion using </a:t>
            </a:r>
            <a:r>
              <a:rPr lang="en" sz="2300" u="sng">
                <a:solidFill>
                  <a:schemeClr val="hlink"/>
                </a:solidFill>
                <a:hlinkClick r:id="rId3"/>
              </a:rPr>
              <a:t>Argos report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/>
              <a:t>Faculty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–"/>
            </a:pPr>
            <a:r>
              <a:rPr lang="en" sz="2300"/>
              <a:t>Required for any in-person activity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–"/>
            </a:pPr>
            <a:r>
              <a:rPr lang="en" sz="2300"/>
              <a:t>Co-op instructors need to complete the training in case a site visit is required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–"/>
            </a:pPr>
            <a:r>
              <a:rPr lang="en" sz="2300"/>
              <a:t>Updated employee training will be released in June.</a:t>
            </a:r>
            <a:endParaRPr sz="23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Agreement/Learning Objectives Form</a:t>
            </a:r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1"/>
          </p:nvPr>
        </p:nvSpPr>
        <p:spPr>
          <a:xfrm>
            <a:off x="457200" y="1200149"/>
            <a:ext cx="8229600" cy="31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The new </a:t>
            </a:r>
            <a:r>
              <a:rPr lang="en" u="sng">
                <a:solidFill>
                  <a:schemeClr val="hlink"/>
                </a:solidFill>
                <a:hlinkClick r:id="rId3"/>
              </a:rPr>
              <a:t>combined form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Add </a:t>
            </a:r>
            <a:r>
              <a:rPr lang="en" u="sng">
                <a:solidFill>
                  <a:schemeClr val="hlink"/>
                </a:solidFill>
                <a:hlinkClick r:id="rId4"/>
              </a:rPr>
              <a:t>Health</a:t>
            </a:r>
            <a:r>
              <a:rPr lang="en" u="sng">
                <a:solidFill>
                  <a:schemeClr val="hlink"/>
                </a:solidFill>
                <a:hlinkClick r:id="rId4"/>
              </a:rPr>
              <a:t> and Safety Learning Objective</a:t>
            </a:r>
            <a:r>
              <a:rPr lang="en"/>
              <a:t>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Require signatures: Student</a:t>
            </a:r>
            <a:r>
              <a:rPr lang="en" baseline="30000"/>
              <a:t>1</a:t>
            </a:r>
            <a:r>
              <a:rPr lang="en"/>
              <a:t>, *Employer, Instructor</a:t>
            </a:r>
            <a:r>
              <a:rPr lang="en" baseline="30000"/>
              <a:t>1</a:t>
            </a:r>
            <a:r>
              <a:rPr lang="en"/>
              <a:t>, Specialist</a:t>
            </a:r>
            <a:r>
              <a:rPr lang="en" baseline="30000"/>
              <a:t>1</a:t>
            </a:r>
            <a:endParaRPr baseline="300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Specialists will </a:t>
            </a:r>
            <a:r>
              <a:rPr lang="en" u="sng">
                <a:solidFill>
                  <a:schemeClr val="hlink"/>
                </a:solidFill>
                <a:hlinkClick r:id="rId5"/>
              </a:rPr>
              <a:t>centrally archive</a:t>
            </a:r>
            <a:r>
              <a:rPr lang="en"/>
              <a:t> form and email signatures.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2000" i="1" baseline="30000"/>
              <a:t>1</a:t>
            </a:r>
            <a:r>
              <a:rPr lang="en" sz="2000" i="1"/>
              <a:t> Signatures can be accepted from PCC email accounts.</a:t>
            </a:r>
            <a:endParaRPr sz="2000" i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Signature Process for Forms</a:t>
            </a:r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063374"/>
            <a:ext cx="8229600" cy="3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To protect privacy, the Student should initiate the signature with the Employer. All parties must sign before registration.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48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Download/save the forms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Fill the requested information in the fields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Sign using an acceptable method (</a:t>
            </a:r>
            <a:r>
              <a:rPr lang="en" sz="2000" i="1"/>
              <a:t>see</a:t>
            </a:r>
            <a:r>
              <a:rPr lang="en" sz="2000"/>
              <a:t> </a:t>
            </a:r>
            <a:r>
              <a:rPr lang="en" sz="2000" i="1"/>
              <a:t>next slide</a:t>
            </a:r>
            <a:r>
              <a:rPr lang="en" sz="2000"/>
              <a:t>)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Save forms and forward to next party - generally Student, Employer, Instructor, Specialist - in that order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Acceptable Signature Methods</a:t>
            </a:r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body" idx="1"/>
          </p:nvPr>
        </p:nvSpPr>
        <p:spPr>
          <a:xfrm>
            <a:off x="457200" y="912100"/>
            <a:ext cx="8229600" cy="35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Risk Management &amp; Contracts have approved 4 methods*:</a:t>
            </a:r>
            <a:endParaRPr/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Print, hand sign, scan and forward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Insert/paste graphic image of actual signature manually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Insert name (typed or graphic image of actual signature) with date stamp using a signature tool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Email approval of forms with documents attached*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*</a:t>
            </a:r>
            <a:r>
              <a:rPr lang="en" sz="2000"/>
              <a:t>Email signatures only accepted for Student, Instructor and Specialist using PCC email.  All email signatures must be forwarded to Specialist.</a:t>
            </a:r>
            <a:endParaRPr sz="20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Specialist Process for Email Signatures</a:t>
            </a:r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5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Email signatures must be kept with forms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Save email signatures as PDFs for archiving and security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Do not forward email signatures to employers!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Instead, email confirmation that forms have been received, are complete, and have been processed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If employers need signed forms for their records, get signatures from all parties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764</Words>
  <Application>Microsoft Office PowerPoint</Application>
  <PresentationFormat>On-screen Show (16:9)</PresentationFormat>
  <Paragraphs>98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Arial</vt:lpstr>
      <vt:lpstr>Helvetica Neue</vt:lpstr>
      <vt:lpstr>Verdana</vt:lpstr>
      <vt:lpstr>Office Theme</vt:lpstr>
      <vt:lpstr>Su ‘21 In-Person Co-op Information Session</vt:lpstr>
      <vt:lpstr>Summer 2021: Modified Reopening</vt:lpstr>
      <vt:lpstr>Course Set-Up in Banner</vt:lpstr>
      <vt:lpstr>OSHA Employer Site Check</vt:lpstr>
      <vt:lpstr>Health and Safety Training</vt:lpstr>
      <vt:lpstr>Training Agreement/Learning Objectives Form</vt:lpstr>
      <vt:lpstr>Signature Process for Forms</vt:lpstr>
      <vt:lpstr>Acceptable Signature Methods</vt:lpstr>
      <vt:lpstr>Specialist Process for Email Signatures</vt:lpstr>
      <vt:lpstr>Student Daily Symptom Self Check</vt:lpstr>
      <vt:lpstr>Student Requirements @ Co-Op Sites</vt:lpstr>
      <vt:lpstr>Exposure Communications</vt:lpstr>
      <vt:lpstr>Fall 2021 Planning</vt:lpstr>
      <vt:lpstr>Reopening Communication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 ‘21 In-Person Co-op Information Session</dc:title>
  <dc:creator>Diane Jantze</dc:creator>
  <cp:lastModifiedBy>Jantze, Diane M</cp:lastModifiedBy>
  <cp:revision>1</cp:revision>
  <dcterms:modified xsi:type="dcterms:W3CDTF">2021-05-21T16:03:42Z</dcterms:modified>
</cp:coreProperties>
</file>